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1"/>
  </p:notesMasterIdLst>
  <p:handoutMasterIdLst>
    <p:handoutMasterId r:id="rId52"/>
  </p:handoutMasterIdLst>
  <p:sldIdLst>
    <p:sldId id="327" r:id="rId2"/>
    <p:sldId id="330" r:id="rId3"/>
    <p:sldId id="331" r:id="rId4"/>
    <p:sldId id="332" r:id="rId5"/>
    <p:sldId id="298" r:id="rId6"/>
    <p:sldId id="262" r:id="rId7"/>
    <p:sldId id="336" r:id="rId8"/>
    <p:sldId id="263" r:id="rId9"/>
    <p:sldId id="299" r:id="rId10"/>
    <p:sldId id="302"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334" r:id="rId44"/>
    <p:sldId id="335"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6322" autoAdjust="0"/>
  </p:normalViewPr>
  <p:slideViewPr>
    <p:cSldViewPr snapToGrid="0" snapToObjects="1">
      <p:cViewPr>
        <p:scale>
          <a:sx n="78" d="100"/>
          <a:sy n="78" d="100"/>
        </p:scale>
        <p:origin x="642"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B2D250-76F5-47F1-AF36-E7D4BF851DFC}" type="doc">
      <dgm:prSet loTypeId="urn:microsoft.com/office/officeart/2008/layout/RadialCluster" loCatId="relationship" qsTypeId="urn:microsoft.com/office/officeart/2005/8/quickstyle/simple1" qsCatId="simple" csTypeId="urn:microsoft.com/office/officeart/2005/8/colors/colorful1" csCatId="colorful" phldr="1"/>
      <dgm:spPr/>
      <dgm:t>
        <a:bodyPr/>
        <a:lstStyle/>
        <a:p>
          <a:endParaRPr lang="en-GB"/>
        </a:p>
      </dgm:t>
    </dgm:pt>
    <dgm:pt modelId="{29E75F48-7D02-4E3A-BC8F-2A2F576B6462}">
      <dgm:prSet phldrT="[Texto]"/>
      <dgm:spPr/>
      <dgm:t>
        <a:bodyPr/>
        <a:lstStyle/>
        <a:p>
          <a:r>
            <a:rPr lang="es-UY" dirty="0"/>
            <a:t>Used data</a:t>
          </a:r>
          <a:endParaRPr lang="en-GB" dirty="0"/>
        </a:p>
      </dgm:t>
    </dgm:pt>
    <dgm:pt modelId="{4BF17CF1-3C6C-4EA4-AA54-37A4791DEB2D}" type="parTrans" cxnId="{65BFC5E5-C9AD-4E74-A203-0E9C8F385885}">
      <dgm:prSet/>
      <dgm:spPr/>
      <dgm:t>
        <a:bodyPr/>
        <a:lstStyle/>
        <a:p>
          <a:endParaRPr lang="en-GB"/>
        </a:p>
      </dgm:t>
    </dgm:pt>
    <dgm:pt modelId="{0B64AA67-41E1-463C-B891-A1DCD2203AC4}" type="sibTrans" cxnId="{65BFC5E5-C9AD-4E74-A203-0E9C8F385885}">
      <dgm:prSet/>
      <dgm:spPr/>
      <dgm:t>
        <a:bodyPr/>
        <a:lstStyle/>
        <a:p>
          <a:endParaRPr lang="en-GB"/>
        </a:p>
      </dgm:t>
    </dgm:pt>
    <dgm:pt modelId="{BB632D07-04C4-4927-87AD-70C431830236}">
      <dgm:prSet phldrT="[Texto]"/>
      <dgm:spPr/>
      <dgm:t>
        <a:bodyPr/>
        <a:lstStyle/>
        <a:p>
          <a:r>
            <a:rPr lang="es-UY" dirty="0"/>
            <a:t>SpaceX API</a:t>
          </a:r>
          <a:endParaRPr lang="en-GB" dirty="0"/>
        </a:p>
      </dgm:t>
    </dgm:pt>
    <dgm:pt modelId="{98AA2F36-9BE8-4620-89C0-CD6B0BF15024}" type="parTrans" cxnId="{0180C10D-5389-464E-BEA5-5B8EB3791FF3}">
      <dgm:prSet>
        <dgm:style>
          <a:lnRef idx="3">
            <a:schemeClr val="accent3"/>
          </a:lnRef>
          <a:fillRef idx="0">
            <a:schemeClr val="accent3"/>
          </a:fillRef>
          <a:effectRef idx="2">
            <a:schemeClr val="accent3"/>
          </a:effectRef>
          <a:fontRef idx="minor">
            <a:schemeClr val="tx1"/>
          </a:fontRef>
        </dgm:style>
      </dgm:prSet>
      <dgm:spPr/>
      <dgm:t>
        <a:bodyPr/>
        <a:lstStyle/>
        <a:p>
          <a:endParaRPr lang="en-GB"/>
        </a:p>
      </dgm:t>
    </dgm:pt>
    <dgm:pt modelId="{EA409780-2301-438E-996E-A484D3F6CAAA}" type="sibTrans" cxnId="{0180C10D-5389-464E-BEA5-5B8EB3791FF3}">
      <dgm:prSet/>
      <dgm:spPr/>
      <dgm:t>
        <a:bodyPr/>
        <a:lstStyle/>
        <a:p>
          <a:endParaRPr lang="en-GB"/>
        </a:p>
      </dgm:t>
    </dgm:pt>
    <dgm:pt modelId="{45EE4472-FC19-4DCE-8343-E8D34058C664}">
      <dgm:prSet phldrT="[Texto]"/>
      <dgm:spPr/>
      <dgm:t>
        <a:bodyPr/>
        <a:lstStyle/>
        <a:p>
          <a:r>
            <a:rPr lang="es-UY" dirty="0"/>
            <a:t>Wikipedia page</a:t>
          </a:r>
          <a:endParaRPr lang="en-GB" dirty="0"/>
        </a:p>
      </dgm:t>
    </dgm:pt>
    <dgm:pt modelId="{BB3D55E4-0851-4E60-AF4F-C7DF5B261406}" type="parTrans" cxnId="{DBB3BC30-62F0-41BC-8932-5530CF4443A3}">
      <dgm:prSet>
        <dgm:style>
          <a:lnRef idx="3">
            <a:schemeClr val="accent4"/>
          </a:lnRef>
          <a:fillRef idx="0">
            <a:schemeClr val="accent4"/>
          </a:fillRef>
          <a:effectRef idx="2">
            <a:schemeClr val="accent4"/>
          </a:effectRef>
          <a:fontRef idx="minor">
            <a:schemeClr val="tx1"/>
          </a:fontRef>
        </dgm:style>
      </dgm:prSet>
      <dgm:spPr/>
      <dgm:t>
        <a:bodyPr/>
        <a:lstStyle/>
        <a:p>
          <a:endParaRPr lang="en-GB"/>
        </a:p>
      </dgm:t>
    </dgm:pt>
    <dgm:pt modelId="{17BD042B-039C-4448-A818-A4D0D994B65D}" type="sibTrans" cxnId="{DBB3BC30-62F0-41BC-8932-5530CF4443A3}">
      <dgm:prSet/>
      <dgm:spPr/>
      <dgm:t>
        <a:bodyPr/>
        <a:lstStyle/>
        <a:p>
          <a:endParaRPr lang="en-GB"/>
        </a:p>
      </dgm:t>
    </dgm:pt>
    <dgm:pt modelId="{9AE53BF7-22AC-4BB9-8CED-3C0D87869DDF}" type="pres">
      <dgm:prSet presAssocID="{DCB2D250-76F5-47F1-AF36-E7D4BF851DFC}" presName="Name0" presStyleCnt="0">
        <dgm:presLayoutVars>
          <dgm:chMax val="1"/>
          <dgm:chPref val="1"/>
          <dgm:dir/>
          <dgm:animOne val="branch"/>
          <dgm:animLvl val="lvl"/>
        </dgm:presLayoutVars>
      </dgm:prSet>
      <dgm:spPr/>
    </dgm:pt>
    <dgm:pt modelId="{5D05868F-E21A-4B9F-B6AF-92F1C86DC02A}" type="pres">
      <dgm:prSet presAssocID="{29E75F48-7D02-4E3A-BC8F-2A2F576B6462}" presName="singleCycle" presStyleCnt="0"/>
      <dgm:spPr/>
    </dgm:pt>
    <dgm:pt modelId="{1FDD9E71-69A0-40E8-80FF-98C93591CA22}" type="pres">
      <dgm:prSet presAssocID="{29E75F48-7D02-4E3A-BC8F-2A2F576B6462}" presName="singleCenter" presStyleLbl="node1" presStyleIdx="0" presStyleCnt="3" custLinFactNeighborX="-5138" custLinFactNeighborY="41209">
        <dgm:presLayoutVars>
          <dgm:chMax val="7"/>
          <dgm:chPref val="7"/>
        </dgm:presLayoutVars>
      </dgm:prSet>
      <dgm:spPr/>
    </dgm:pt>
    <dgm:pt modelId="{24B8ECC8-0B3F-4E9F-8162-79C17A9BF4DF}" type="pres">
      <dgm:prSet presAssocID="{98AA2F36-9BE8-4620-89C0-CD6B0BF15024}" presName="Name56" presStyleLbl="parChTrans1D2" presStyleIdx="0" presStyleCnt="2"/>
      <dgm:spPr/>
    </dgm:pt>
    <dgm:pt modelId="{23799E1C-4B41-4EC8-997D-E6480EDB87F1}" type="pres">
      <dgm:prSet presAssocID="{BB632D07-04C4-4927-87AD-70C431830236}" presName="text0" presStyleLbl="node1" presStyleIdx="1" presStyleCnt="3" custRadScaleRad="141706" custRadScaleInc="-120041">
        <dgm:presLayoutVars>
          <dgm:bulletEnabled val="1"/>
        </dgm:presLayoutVars>
      </dgm:prSet>
      <dgm:spPr/>
    </dgm:pt>
    <dgm:pt modelId="{EF069277-BC5B-4D0A-B3E3-D842BFDF906B}" type="pres">
      <dgm:prSet presAssocID="{BB3D55E4-0851-4E60-AF4F-C7DF5B261406}" presName="Name56" presStyleLbl="parChTrans1D2" presStyleIdx="1" presStyleCnt="2"/>
      <dgm:spPr/>
    </dgm:pt>
    <dgm:pt modelId="{A15F3DD6-9948-4C46-B90F-6EEE3D1CAF90}" type="pres">
      <dgm:prSet presAssocID="{45EE4472-FC19-4DCE-8343-E8D34058C664}" presName="text0" presStyleLbl="node1" presStyleIdx="2" presStyleCnt="3" custRadScaleRad="106699" custRadScaleInc="-71025">
        <dgm:presLayoutVars>
          <dgm:bulletEnabled val="1"/>
        </dgm:presLayoutVars>
      </dgm:prSet>
      <dgm:spPr/>
    </dgm:pt>
  </dgm:ptLst>
  <dgm:cxnLst>
    <dgm:cxn modelId="{2C059004-4D07-4451-A2BD-02B022177E89}" type="presOf" srcId="{29E75F48-7D02-4E3A-BC8F-2A2F576B6462}" destId="{1FDD9E71-69A0-40E8-80FF-98C93591CA22}" srcOrd="0" destOrd="0" presId="urn:microsoft.com/office/officeart/2008/layout/RadialCluster"/>
    <dgm:cxn modelId="{0180C10D-5389-464E-BEA5-5B8EB3791FF3}" srcId="{29E75F48-7D02-4E3A-BC8F-2A2F576B6462}" destId="{BB632D07-04C4-4927-87AD-70C431830236}" srcOrd="0" destOrd="0" parTransId="{98AA2F36-9BE8-4620-89C0-CD6B0BF15024}" sibTransId="{EA409780-2301-438E-996E-A484D3F6CAAA}"/>
    <dgm:cxn modelId="{074DFE26-787C-43C6-958E-CA892A22FBEF}" type="presOf" srcId="{45EE4472-FC19-4DCE-8343-E8D34058C664}" destId="{A15F3DD6-9948-4C46-B90F-6EEE3D1CAF90}" srcOrd="0" destOrd="0" presId="urn:microsoft.com/office/officeart/2008/layout/RadialCluster"/>
    <dgm:cxn modelId="{DBB3BC30-62F0-41BC-8932-5530CF4443A3}" srcId="{29E75F48-7D02-4E3A-BC8F-2A2F576B6462}" destId="{45EE4472-FC19-4DCE-8343-E8D34058C664}" srcOrd="1" destOrd="0" parTransId="{BB3D55E4-0851-4E60-AF4F-C7DF5B261406}" sibTransId="{17BD042B-039C-4448-A818-A4D0D994B65D}"/>
    <dgm:cxn modelId="{C8045255-0361-4FFF-AFEA-5716923C67E4}" type="presOf" srcId="{98AA2F36-9BE8-4620-89C0-CD6B0BF15024}" destId="{24B8ECC8-0B3F-4E9F-8162-79C17A9BF4DF}" srcOrd="0" destOrd="0" presId="urn:microsoft.com/office/officeart/2008/layout/RadialCluster"/>
    <dgm:cxn modelId="{946B3D7E-B0D8-4522-A14F-30D1557EE70E}" type="presOf" srcId="{BB3D55E4-0851-4E60-AF4F-C7DF5B261406}" destId="{EF069277-BC5B-4D0A-B3E3-D842BFDF906B}" srcOrd="0" destOrd="0" presId="urn:microsoft.com/office/officeart/2008/layout/RadialCluster"/>
    <dgm:cxn modelId="{96D88BD1-634E-4434-86CB-80C7A9EFB106}" type="presOf" srcId="{DCB2D250-76F5-47F1-AF36-E7D4BF851DFC}" destId="{9AE53BF7-22AC-4BB9-8CED-3C0D87869DDF}" srcOrd="0" destOrd="0" presId="urn:microsoft.com/office/officeart/2008/layout/RadialCluster"/>
    <dgm:cxn modelId="{E141F4DC-FDE2-4CC2-8C49-A0D7A5658201}" type="presOf" srcId="{BB632D07-04C4-4927-87AD-70C431830236}" destId="{23799E1C-4B41-4EC8-997D-E6480EDB87F1}" srcOrd="0" destOrd="0" presId="urn:microsoft.com/office/officeart/2008/layout/RadialCluster"/>
    <dgm:cxn modelId="{65BFC5E5-C9AD-4E74-A203-0E9C8F385885}" srcId="{DCB2D250-76F5-47F1-AF36-E7D4BF851DFC}" destId="{29E75F48-7D02-4E3A-BC8F-2A2F576B6462}" srcOrd="0" destOrd="0" parTransId="{4BF17CF1-3C6C-4EA4-AA54-37A4791DEB2D}" sibTransId="{0B64AA67-41E1-463C-B891-A1DCD2203AC4}"/>
    <dgm:cxn modelId="{1AC2653D-B25E-4C18-AA3B-C48976BAA2C9}" type="presParOf" srcId="{9AE53BF7-22AC-4BB9-8CED-3C0D87869DDF}" destId="{5D05868F-E21A-4B9F-B6AF-92F1C86DC02A}" srcOrd="0" destOrd="0" presId="urn:microsoft.com/office/officeart/2008/layout/RadialCluster"/>
    <dgm:cxn modelId="{9D9B5BB9-58CB-435D-8549-41E4359F272D}" type="presParOf" srcId="{5D05868F-E21A-4B9F-B6AF-92F1C86DC02A}" destId="{1FDD9E71-69A0-40E8-80FF-98C93591CA22}" srcOrd="0" destOrd="0" presId="urn:microsoft.com/office/officeart/2008/layout/RadialCluster"/>
    <dgm:cxn modelId="{9DA5368F-1ACD-4C97-8440-1B573829625B}" type="presParOf" srcId="{5D05868F-E21A-4B9F-B6AF-92F1C86DC02A}" destId="{24B8ECC8-0B3F-4E9F-8162-79C17A9BF4DF}" srcOrd="1" destOrd="0" presId="urn:microsoft.com/office/officeart/2008/layout/RadialCluster"/>
    <dgm:cxn modelId="{974FF70F-F407-4484-BFA6-10090B973524}" type="presParOf" srcId="{5D05868F-E21A-4B9F-B6AF-92F1C86DC02A}" destId="{23799E1C-4B41-4EC8-997D-E6480EDB87F1}" srcOrd="2" destOrd="0" presId="urn:microsoft.com/office/officeart/2008/layout/RadialCluster"/>
    <dgm:cxn modelId="{BC764B03-5C50-4EC1-A587-40212916BE5E}" type="presParOf" srcId="{5D05868F-E21A-4B9F-B6AF-92F1C86DC02A}" destId="{EF069277-BC5B-4D0A-B3E3-D842BFDF906B}" srcOrd="3" destOrd="0" presId="urn:microsoft.com/office/officeart/2008/layout/RadialCluster"/>
    <dgm:cxn modelId="{D87E4E12-06AC-4FF8-8022-1E1BFC4AFC4C}" type="presParOf" srcId="{5D05868F-E21A-4B9F-B6AF-92F1C86DC02A}" destId="{A15F3DD6-9948-4C46-B90F-6EEE3D1CAF90}"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DB65BC-0843-43D7-9623-F5EE404BD51E}"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n-GB"/>
        </a:p>
      </dgm:t>
    </dgm:pt>
    <dgm:pt modelId="{9EF70CA5-E4F9-4E29-BC82-1D103B102F70}">
      <dgm:prSet phldrT="[Texto]"/>
      <dgm:spPr/>
      <dgm:t>
        <a:bodyPr/>
        <a:lstStyle/>
        <a:p>
          <a:r>
            <a:rPr lang="es-UY" dirty="0" err="1"/>
            <a:t>Space</a:t>
          </a:r>
          <a:r>
            <a:rPr lang="es-UY" dirty="0"/>
            <a:t> X API</a:t>
          </a:r>
          <a:endParaRPr lang="en-GB" dirty="0"/>
        </a:p>
      </dgm:t>
    </dgm:pt>
    <dgm:pt modelId="{8660B6FC-F32D-40D7-BD75-C77A9718D218}" type="parTrans" cxnId="{CA1D083A-2EED-41E5-8CE4-741F27B73A11}">
      <dgm:prSet/>
      <dgm:spPr/>
      <dgm:t>
        <a:bodyPr/>
        <a:lstStyle/>
        <a:p>
          <a:endParaRPr lang="en-GB"/>
        </a:p>
      </dgm:t>
    </dgm:pt>
    <dgm:pt modelId="{C51A9BD2-0781-4C10-9B8A-590EB46AFEB0}" type="sibTrans" cxnId="{CA1D083A-2EED-41E5-8CE4-741F27B73A11}">
      <dgm:prSet/>
      <dgm:spPr/>
      <dgm:t>
        <a:bodyPr/>
        <a:lstStyle/>
        <a:p>
          <a:endParaRPr lang="en-GB"/>
        </a:p>
      </dgm:t>
    </dgm:pt>
    <dgm:pt modelId="{CE3D3FAF-F1A6-4A28-962E-E86904404256}">
      <dgm:prSet phldrT="[Texto]"/>
      <dgm:spPr/>
      <dgm:t>
        <a:bodyPr/>
        <a:lstStyle/>
        <a:p>
          <a:r>
            <a:rPr lang="es-UY" dirty="0" err="1"/>
            <a:t>Requested</a:t>
          </a:r>
          <a:r>
            <a:rPr lang="es-UY" dirty="0"/>
            <a:t> JSON</a:t>
          </a:r>
          <a:endParaRPr lang="en-GB" dirty="0"/>
        </a:p>
      </dgm:t>
    </dgm:pt>
    <dgm:pt modelId="{5A8BC90A-6031-4B6B-8A6F-567A7B931F3C}" type="parTrans" cxnId="{E80693B6-EFAD-48DA-89CE-0F5E42D8A5E0}">
      <dgm:prSet/>
      <dgm:spPr/>
      <dgm:t>
        <a:bodyPr/>
        <a:lstStyle/>
        <a:p>
          <a:endParaRPr lang="en-GB"/>
        </a:p>
      </dgm:t>
    </dgm:pt>
    <dgm:pt modelId="{D95369D6-D85B-416C-9F35-DDA278AF918F}" type="sibTrans" cxnId="{E80693B6-EFAD-48DA-89CE-0F5E42D8A5E0}">
      <dgm:prSet/>
      <dgm:spPr/>
      <dgm:t>
        <a:bodyPr/>
        <a:lstStyle/>
        <a:p>
          <a:endParaRPr lang="en-GB"/>
        </a:p>
      </dgm:t>
    </dgm:pt>
    <dgm:pt modelId="{0CC239D7-515D-48E1-8796-23B4774DC574}">
      <dgm:prSet phldrT="[Texto]"/>
      <dgm:spPr/>
      <dgm:t>
        <a:bodyPr/>
        <a:lstStyle/>
        <a:p>
          <a:r>
            <a:rPr lang="es-UY" dirty="0" err="1"/>
            <a:t>DataFrame</a:t>
          </a:r>
          <a:r>
            <a:rPr lang="es-UY" dirty="0"/>
            <a:t> </a:t>
          </a:r>
          <a:r>
            <a:rPr lang="es-UY" dirty="0" err="1"/>
            <a:t>of</a:t>
          </a:r>
          <a:r>
            <a:rPr lang="es-UY" dirty="0"/>
            <a:t> </a:t>
          </a:r>
          <a:r>
            <a:rPr lang="es-UY" dirty="0" err="1"/>
            <a:t>results</a:t>
          </a:r>
          <a:r>
            <a:rPr lang="es-UY" dirty="0"/>
            <a:t> </a:t>
          </a:r>
          <a:r>
            <a:rPr lang="es-UY" dirty="0" err="1"/>
            <a:t>with</a:t>
          </a:r>
          <a:r>
            <a:rPr lang="es-UY" dirty="0"/>
            <a:t> </a:t>
          </a:r>
          <a:r>
            <a:rPr lang="es-UY" dirty="0" err="1"/>
            <a:t>ID’s</a:t>
          </a:r>
          <a:r>
            <a:rPr lang="es-UY" dirty="0"/>
            <a:t> </a:t>
          </a:r>
          <a:endParaRPr lang="en-GB" dirty="0"/>
        </a:p>
      </dgm:t>
    </dgm:pt>
    <dgm:pt modelId="{76289601-72F3-4B00-BF2D-6D36891C6A52}" type="parTrans" cxnId="{234B7B43-7785-4A09-96BA-2FBB1016223C}">
      <dgm:prSet/>
      <dgm:spPr/>
      <dgm:t>
        <a:bodyPr/>
        <a:lstStyle/>
        <a:p>
          <a:endParaRPr lang="en-GB"/>
        </a:p>
      </dgm:t>
    </dgm:pt>
    <dgm:pt modelId="{B4A883C0-2BCE-472A-8C6F-2BD7E5B86E01}" type="sibTrans" cxnId="{234B7B43-7785-4A09-96BA-2FBB1016223C}">
      <dgm:prSet/>
      <dgm:spPr/>
      <dgm:t>
        <a:bodyPr/>
        <a:lstStyle/>
        <a:p>
          <a:endParaRPr lang="en-GB"/>
        </a:p>
      </dgm:t>
    </dgm:pt>
    <dgm:pt modelId="{20837095-69A8-43BB-8246-2A26D9D88F4A}">
      <dgm:prSet phldrT="[Texto]"/>
      <dgm:spPr/>
      <dgm:t>
        <a:bodyPr/>
        <a:lstStyle/>
        <a:p>
          <a:r>
            <a:rPr lang="es-UY" dirty="0"/>
            <a:t>Data</a:t>
          </a:r>
          <a:endParaRPr lang="en-GB" dirty="0"/>
        </a:p>
      </dgm:t>
    </dgm:pt>
    <dgm:pt modelId="{3621E146-F53B-4255-A57C-959FB09D3EBE}" type="parTrans" cxnId="{1CD18E5E-4A08-4B2A-86F3-5D5B6F0B5B1F}">
      <dgm:prSet/>
      <dgm:spPr/>
      <dgm:t>
        <a:bodyPr/>
        <a:lstStyle/>
        <a:p>
          <a:endParaRPr lang="en-GB"/>
        </a:p>
      </dgm:t>
    </dgm:pt>
    <dgm:pt modelId="{A175D80D-E017-4CBE-AFCE-ECEABE3ABA8B}" type="sibTrans" cxnId="{1CD18E5E-4A08-4B2A-86F3-5D5B6F0B5B1F}">
      <dgm:prSet/>
      <dgm:spPr/>
      <dgm:t>
        <a:bodyPr/>
        <a:lstStyle/>
        <a:p>
          <a:endParaRPr lang="en-GB"/>
        </a:p>
      </dgm:t>
    </dgm:pt>
    <dgm:pt modelId="{5F69840C-7823-4DDF-A37D-D4ED15C55417}" type="pres">
      <dgm:prSet presAssocID="{26DB65BC-0843-43D7-9623-F5EE404BD51E}" presName="Name0" presStyleCnt="0">
        <dgm:presLayoutVars>
          <dgm:dir/>
          <dgm:resizeHandles val="exact"/>
        </dgm:presLayoutVars>
      </dgm:prSet>
      <dgm:spPr/>
    </dgm:pt>
    <dgm:pt modelId="{6EBEA19C-9930-4867-BE7A-03D10C6C2B85}" type="pres">
      <dgm:prSet presAssocID="{9EF70CA5-E4F9-4E29-BC82-1D103B102F70}" presName="node" presStyleLbl="node1" presStyleIdx="0" presStyleCnt="4">
        <dgm:presLayoutVars>
          <dgm:bulletEnabled val="1"/>
        </dgm:presLayoutVars>
      </dgm:prSet>
      <dgm:spPr/>
    </dgm:pt>
    <dgm:pt modelId="{FC8608E6-EE4A-4D86-95D1-79B82C6AD7D6}" type="pres">
      <dgm:prSet presAssocID="{C51A9BD2-0781-4C10-9B8A-590EB46AFEB0}" presName="sibTrans" presStyleLbl="sibTrans1D1" presStyleIdx="0" presStyleCnt="3"/>
      <dgm:spPr/>
    </dgm:pt>
    <dgm:pt modelId="{B86166F3-FDF0-443B-8AC0-49F9CF34F3DC}" type="pres">
      <dgm:prSet presAssocID="{C51A9BD2-0781-4C10-9B8A-590EB46AFEB0}" presName="connectorText" presStyleLbl="sibTrans1D1" presStyleIdx="0" presStyleCnt="3"/>
      <dgm:spPr/>
    </dgm:pt>
    <dgm:pt modelId="{4DDC43C2-2901-41C6-AB2E-BB4915AB252F}" type="pres">
      <dgm:prSet presAssocID="{CE3D3FAF-F1A6-4A28-962E-E86904404256}" presName="node" presStyleLbl="node1" presStyleIdx="1" presStyleCnt="4">
        <dgm:presLayoutVars>
          <dgm:bulletEnabled val="1"/>
        </dgm:presLayoutVars>
      </dgm:prSet>
      <dgm:spPr/>
    </dgm:pt>
    <dgm:pt modelId="{420A6683-0C47-4E21-90E0-5AD2A3EF303C}" type="pres">
      <dgm:prSet presAssocID="{D95369D6-D85B-416C-9F35-DDA278AF918F}" presName="sibTrans" presStyleLbl="sibTrans1D1" presStyleIdx="1" presStyleCnt="3"/>
      <dgm:spPr/>
    </dgm:pt>
    <dgm:pt modelId="{8C421855-7B23-43E6-B6B6-1C64C4F87BC9}" type="pres">
      <dgm:prSet presAssocID="{D95369D6-D85B-416C-9F35-DDA278AF918F}" presName="connectorText" presStyleLbl="sibTrans1D1" presStyleIdx="1" presStyleCnt="3"/>
      <dgm:spPr/>
    </dgm:pt>
    <dgm:pt modelId="{3C7EE5D0-D113-425B-BD56-8C76BEAD28C8}" type="pres">
      <dgm:prSet presAssocID="{0CC239D7-515D-48E1-8796-23B4774DC574}" presName="node" presStyleLbl="node1" presStyleIdx="2" presStyleCnt="4">
        <dgm:presLayoutVars>
          <dgm:bulletEnabled val="1"/>
        </dgm:presLayoutVars>
      </dgm:prSet>
      <dgm:spPr/>
    </dgm:pt>
    <dgm:pt modelId="{6B6EE238-E167-48E7-9F67-6F1A16C4FA3D}" type="pres">
      <dgm:prSet presAssocID="{B4A883C0-2BCE-472A-8C6F-2BD7E5B86E01}" presName="sibTrans" presStyleLbl="sibTrans1D1" presStyleIdx="2" presStyleCnt="3"/>
      <dgm:spPr/>
    </dgm:pt>
    <dgm:pt modelId="{A847E219-648E-4A80-AE0F-0F76A17F1F78}" type="pres">
      <dgm:prSet presAssocID="{B4A883C0-2BCE-472A-8C6F-2BD7E5B86E01}" presName="connectorText" presStyleLbl="sibTrans1D1" presStyleIdx="2" presStyleCnt="3"/>
      <dgm:spPr/>
    </dgm:pt>
    <dgm:pt modelId="{EDE5C2DA-0FE9-4BCE-8086-94DC2BD87735}" type="pres">
      <dgm:prSet presAssocID="{20837095-69A8-43BB-8246-2A26D9D88F4A}" presName="node" presStyleLbl="node1" presStyleIdx="3" presStyleCnt="4">
        <dgm:presLayoutVars>
          <dgm:bulletEnabled val="1"/>
        </dgm:presLayoutVars>
      </dgm:prSet>
      <dgm:spPr/>
    </dgm:pt>
  </dgm:ptLst>
  <dgm:cxnLst>
    <dgm:cxn modelId="{B85CD706-D267-4FB0-8D70-3CDF304E6939}" type="presOf" srcId="{B4A883C0-2BCE-472A-8C6F-2BD7E5B86E01}" destId="{6B6EE238-E167-48E7-9F67-6F1A16C4FA3D}" srcOrd="0" destOrd="0" presId="urn:microsoft.com/office/officeart/2005/8/layout/bProcess3"/>
    <dgm:cxn modelId="{E0178516-3948-4054-B798-5094C2090F15}" type="presOf" srcId="{D95369D6-D85B-416C-9F35-DDA278AF918F}" destId="{420A6683-0C47-4E21-90E0-5AD2A3EF303C}" srcOrd="0" destOrd="0" presId="urn:microsoft.com/office/officeart/2005/8/layout/bProcess3"/>
    <dgm:cxn modelId="{734D4821-4335-462B-B780-8D8B40B964FF}" type="presOf" srcId="{CE3D3FAF-F1A6-4A28-962E-E86904404256}" destId="{4DDC43C2-2901-41C6-AB2E-BB4915AB252F}" srcOrd="0" destOrd="0" presId="urn:microsoft.com/office/officeart/2005/8/layout/bProcess3"/>
    <dgm:cxn modelId="{05FA9C22-1F47-41CC-8286-379120A3FE06}" type="presOf" srcId="{0CC239D7-515D-48E1-8796-23B4774DC574}" destId="{3C7EE5D0-D113-425B-BD56-8C76BEAD28C8}" srcOrd="0" destOrd="0" presId="urn:microsoft.com/office/officeart/2005/8/layout/bProcess3"/>
    <dgm:cxn modelId="{B65EDB34-9E6B-42C3-A296-2B4E8F16D094}" type="presOf" srcId="{B4A883C0-2BCE-472A-8C6F-2BD7E5B86E01}" destId="{A847E219-648E-4A80-AE0F-0F76A17F1F78}" srcOrd="1" destOrd="0" presId="urn:microsoft.com/office/officeart/2005/8/layout/bProcess3"/>
    <dgm:cxn modelId="{CA1D083A-2EED-41E5-8CE4-741F27B73A11}" srcId="{26DB65BC-0843-43D7-9623-F5EE404BD51E}" destId="{9EF70CA5-E4F9-4E29-BC82-1D103B102F70}" srcOrd="0" destOrd="0" parTransId="{8660B6FC-F32D-40D7-BD75-C77A9718D218}" sibTransId="{C51A9BD2-0781-4C10-9B8A-590EB46AFEB0}"/>
    <dgm:cxn modelId="{1CD18E5E-4A08-4B2A-86F3-5D5B6F0B5B1F}" srcId="{26DB65BC-0843-43D7-9623-F5EE404BD51E}" destId="{20837095-69A8-43BB-8246-2A26D9D88F4A}" srcOrd="3" destOrd="0" parTransId="{3621E146-F53B-4255-A57C-959FB09D3EBE}" sibTransId="{A175D80D-E017-4CBE-AFCE-ECEABE3ABA8B}"/>
    <dgm:cxn modelId="{234B7B43-7785-4A09-96BA-2FBB1016223C}" srcId="{26DB65BC-0843-43D7-9623-F5EE404BD51E}" destId="{0CC239D7-515D-48E1-8796-23B4774DC574}" srcOrd="2" destOrd="0" parTransId="{76289601-72F3-4B00-BF2D-6D36891C6A52}" sibTransId="{B4A883C0-2BCE-472A-8C6F-2BD7E5B86E01}"/>
    <dgm:cxn modelId="{F2AF3371-5B09-4593-883C-A01FC2BC8E02}" type="presOf" srcId="{9EF70CA5-E4F9-4E29-BC82-1D103B102F70}" destId="{6EBEA19C-9930-4867-BE7A-03D10C6C2B85}" srcOrd="0" destOrd="0" presId="urn:microsoft.com/office/officeart/2005/8/layout/bProcess3"/>
    <dgm:cxn modelId="{8C20278C-EE5A-4F98-ACD3-3DAB828A0481}" type="presOf" srcId="{26DB65BC-0843-43D7-9623-F5EE404BD51E}" destId="{5F69840C-7823-4DDF-A37D-D4ED15C55417}" srcOrd="0" destOrd="0" presId="urn:microsoft.com/office/officeart/2005/8/layout/bProcess3"/>
    <dgm:cxn modelId="{B1433FA6-7BC4-4792-88D9-C9309E2F5A79}" type="presOf" srcId="{C51A9BD2-0781-4C10-9B8A-590EB46AFEB0}" destId="{FC8608E6-EE4A-4D86-95D1-79B82C6AD7D6}" srcOrd="0" destOrd="0" presId="urn:microsoft.com/office/officeart/2005/8/layout/bProcess3"/>
    <dgm:cxn modelId="{E80693B6-EFAD-48DA-89CE-0F5E42D8A5E0}" srcId="{26DB65BC-0843-43D7-9623-F5EE404BD51E}" destId="{CE3D3FAF-F1A6-4A28-962E-E86904404256}" srcOrd="1" destOrd="0" parTransId="{5A8BC90A-6031-4B6B-8A6F-567A7B931F3C}" sibTransId="{D95369D6-D85B-416C-9F35-DDA278AF918F}"/>
    <dgm:cxn modelId="{297413C3-8A01-47E3-9748-6B7CEC42C3FA}" type="presOf" srcId="{D95369D6-D85B-416C-9F35-DDA278AF918F}" destId="{8C421855-7B23-43E6-B6B6-1C64C4F87BC9}" srcOrd="1" destOrd="0" presId="urn:microsoft.com/office/officeart/2005/8/layout/bProcess3"/>
    <dgm:cxn modelId="{018317C5-9655-4EDB-A292-98BB76688804}" type="presOf" srcId="{20837095-69A8-43BB-8246-2A26D9D88F4A}" destId="{EDE5C2DA-0FE9-4BCE-8086-94DC2BD87735}" srcOrd="0" destOrd="0" presId="urn:microsoft.com/office/officeart/2005/8/layout/bProcess3"/>
    <dgm:cxn modelId="{8089BEEF-B0B6-4CDE-8B0F-CC19C24D08A5}" type="presOf" srcId="{C51A9BD2-0781-4C10-9B8A-590EB46AFEB0}" destId="{B86166F3-FDF0-443B-8AC0-49F9CF34F3DC}" srcOrd="1" destOrd="0" presId="urn:microsoft.com/office/officeart/2005/8/layout/bProcess3"/>
    <dgm:cxn modelId="{7EA0DEE2-7C8A-471C-A1F8-ECEFC2E11B07}" type="presParOf" srcId="{5F69840C-7823-4DDF-A37D-D4ED15C55417}" destId="{6EBEA19C-9930-4867-BE7A-03D10C6C2B85}" srcOrd="0" destOrd="0" presId="urn:microsoft.com/office/officeart/2005/8/layout/bProcess3"/>
    <dgm:cxn modelId="{F2F20CA2-C73A-4DBD-88B8-3A5F7BCD35FD}" type="presParOf" srcId="{5F69840C-7823-4DDF-A37D-D4ED15C55417}" destId="{FC8608E6-EE4A-4D86-95D1-79B82C6AD7D6}" srcOrd="1" destOrd="0" presId="urn:microsoft.com/office/officeart/2005/8/layout/bProcess3"/>
    <dgm:cxn modelId="{52B50F64-82B3-46FA-8707-0AB29141F224}" type="presParOf" srcId="{FC8608E6-EE4A-4D86-95D1-79B82C6AD7D6}" destId="{B86166F3-FDF0-443B-8AC0-49F9CF34F3DC}" srcOrd="0" destOrd="0" presId="urn:microsoft.com/office/officeart/2005/8/layout/bProcess3"/>
    <dgm:cxn modelId="{EA0F1118-ADE4-40CF-83D9-530CFB69D2C4}" type="presParOf" srcId="{5F69840C-7823-4DDF-A37D-D4ED15C55417}" destId="{4DDC43C2-2901-41C6-AB2E-BB4915AB252F}" srcOrd="2" destOrd="0" presId="urn:microsoft.com/office/officeart/2005/8/layout/bProcess3"/>
    <dgm:cxn modelId="{EFAB19BF-2622-41E3-92BA-EC84E4D016FF}" type="presParOf" srcId="{5F69840C-7823-4DDF-A37D-D4ED15C55417}" destId="{420A6683-0C47-4E21-90E0-5AD2A3EF303C}" srcOrd="3" destOrd="0" presId="urn:microsoft.com/office/officeart/2005/8/layout/bProcess3"/>
    <dgm:cxn modelId="{740DB352-9EE3-4DD2-8D11-261356F51769}" type="presParOf" srcId="{420A6683-0C47-4E21-90E0-5AD2A3EF303C}" destId="{8C421855-7B23-43E6-B6B6-1C64C4F87BC9}" srcOrd="0" destOrd="0" presId="urn:microsoft.com/office/officeart/2005/8/layout/bProcess3"/>
    <dgm:cxn modelId="{DA4183A2-6B34-41EF-A5FF-C43ADD31E54D}" type="presParOf" srcId="{5F69840C-7823-4DDF-A37D-D4ED15C55417}" destId="{3C7EE5D0-D113-425B-BD56-8C76BEAD28C8}" srcOrd="4" destOrd="0" presId="urn:microsoft.com/office/officeart/2005/8/layout/bProcess3"/>
    <dgm:cxn modelId="{89D6AFA2-759F-44B5-9C48-39D76F5DB5C1}" type="presParOf" srcId="{5F69840C-7823-4DDF-A37D-D4ED15C55417}" destId="{6B6EE238-E167-48E7-9F67-6F1A16C4FA3D}" srcOrd="5" destOrd="0" presId="urn:microsoft.com/office/officeart/2005/8/layout/bProcess3"/>
    <dgm:cxn modelId="{3B0D1B96-7749-41B7-B186-5243A0D3A8CA}" type="presParOf" srcId="{6B6EE238-E167-48E7-9F67-6F1A16C4FA3D}" destId="{A847E219-648E-4A80-AE0F-0F76A17F1F78}" srcOrd="0" destOrd="0" presId="urn:microsoft.com/office/officeart/2005/8/layout/bProcess3"/>
    <dgm:cxn modelId="{6CEFDF1B-3EBD-4BE0-B0DB-3262A394235B}" type="presParOf" srcId="{5F69840C-7823-4DDF-A37D-D4ED15C55417}" destId="{EDE5C2DA-0FE9-4BCE-8086-94DC2BD87735}" srcOrd="6" destOrd="0" presId="urn:microsoft.com/office/officeart/2005/8/layout/b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480A2B7-9E53-48EB-861D-6AD525153DB2}" type="doc">
      <dgm:prSet loTypeId="urn:microsoft.com/office/officeart/2005/8/layout/bProcess3" loCatId="process" qsTypeId="urn:microsoft.com/office/officeart/2005/8/quickstyle/simple1" qsCatId="simple" csTypeId="urn:microsoft.com/office/officeart/2005/8/colors/colorful4" csCatId="colorful" phldr="1"/>
      <dgm:spPr/>
      <dgm:t>
        <a:bodyPr/>
        <a:lstStyle/>
        <a:p>
          <a:endParaRPr lang="en-GB"/>
        </a:p>
      </dgm:t>
    </dgm:pt>
    <dgm:pt modelId="{6EDE716E-03EC-4DE0-9891-38D796B0C6BF}">
      <dgm:prSet phldrT="[Texto]"/>
      <dgm:spPr/>
      <dgm:t>
        <a:bodyPr/>
        <a:lstStyle/>
        <a:p>
          <a:r>
            <a:rPr lang="es-UY" dirty="0"/>
            <a:t>Wikipedia Page</a:t>
          </a:r>
          <a:endParaRPr lang="en-GB" dirty="0"/>
        </a:p>
      </dgm:t>
    </dgm:pt>
    <dgm:pt modelId="{696911B5-E5B2-42A8-AF41-FB05EABCFE36}" type="parTrans" cxnId="{27EDB54D-2A85-42E2-8755-AED6E08FE137}">
      <dgm:prSet/>
      <dgm:spPr/>
      <dgm:t>
        <a:bodyPr/>
        <a:lstStyle/>
        <a:p>
          <a:endParaRPr lang="en-GB"/>
        </a:p>
      </dgm:t>
    </dgm:pt>
    <dgm:pt modelId="{344441C6-BA7C-4AB2-936F-6FD410A7BF36}" type="sibTrans" cxnId="{27EDB54D-2A85-42E2-8755-AED6E08FE137}">
      <dgm:prSet/>
      <dgm:spPr/>
      <dgm:t>
        <a:bodyPr/>
        <a:lstStyle/>
        <a:p>
          <a:endParaRPr lang="en-GB"/>
        </a:p>
      </dgm:t>
    </dgm:pt>
    <dgm:pt modelId="{E179237F-AEEF-4D4F-A867-99F2F074E534}">
      <dgm:prSet phldrT="[Texto]"/>
      <dgm:spPr/>
      <dgm:t>
        <a:bodyPr/>
        <a:lstStyle/>
        <a:p>
          <a:r>
            <a:rPr lang="en-US" b="0" i="0" dirty="0"/>
            <a:t>List of Falcon 9 and Falcon Heavy launches</a:t>
          </a:r>
          <a:endParaRPr lang="en-GB" dirty="0"/>
        </a:p>
      </dgm:t>
    </dgm:pt>
    <dgm:pt modelId="{C042D411-3A01-4DD0-88EE-82D302AF45E3}" type="parTrans" cxnId="{8AE912D2-497F-4A4A-A145-126D3FEEDF76}">
      <dgm:prSet/>
      <dgm:spPr/>
      <dgm:t>
        <a:bodyPr/>
        <a:lstStyle/>
        <a:p>
          <a:endParaRPr lang="en-GB"/>
        </a:p>
      </dgm:t>
    </dgm:pt>
    <dgm:pt modelId="{18A07C5A-ACD8-4BE4-A2D8-CD73546F58EB}" type="sibTrans" cxnId="{8AE912D2-497F-4A4A-A145-126D3FEEDF76}">
      <dgm:prSet/>
      <dgm:spPr/>
      <dgm:t>
        <a:bodyPr/>
        <a:lstStyle/>
        <a:p>
          <a:endParaRPr lang="en-GB"/>
        </a:p>
      </dgm:t>
    </dgm:pt>
    <dgm:pt modelId="{C743D11A-466A-446C-BCAD-86B46E300BE3}">
      <dgm:prSet phldrT="[Texto]"/>
      <dgm:spPr/>
      <dgm:t>
        <a:bodyPr/>
        <a:lstStyle/>
        <a:p>
          <a:r>
            <a:rPr lang="es-UY" dirty="0" err="1"/>
            <a:t>Extract</a:t>
          </a:r>
          <a:r>
            <a:rPr lang="es-UY" dirty="0"/>
            <a:t> HTML table </a:t>
          </a:r>
          <a:r>
            <a:rPr lang="es-UY" dirty="0" err="1"/>
            <a:t>from</a:t>
          </a:r>
          <a:r>
            <a:rPr lang="es-UY" dirty="0"/>
            <a:t> </a:t>
          </a:r>
          <a:r>
            <a:rPr lang="es-UY" dirty="0" err="1"/>
            <a:t>the</a:t>
          </a:r>
          <a:r>
            <a:rPr lang="es-UY" dirty="0"/>
            <a:t> page</a:t>
          </a:r>
          <a:endParaRPr lang="en-GB" dirty="0"/>
        </a:p>
      </dgm:t>
    </dgm:pt>
    <dgm:pt modelId="{626AE166-8CEA-4CE6-9F87-8EE6AD48848D}" type="parTrans" cxnId="{449A56A2-4888-4B76-B80D-A53BFCB08634}">
      <dgm:prSet/>
      <dgm:spPr/>
      <dgm:t>
        <a:bodyPr/>
        <a:lstStyle/>
        <a:p>
          <a:endParaRPr lang="en-GB"/>
        </a:p>
      </dgm:t>
    </dgm:pt>
    <dgm:pt modelId="{A40B50D7-0F37-44E6-BB98-1499BFB79E3C}" type="sibTrans" cxnId="{449A56A2-4888-4B76-B80D-A53BFCB08634}">
      <dgm:prSet/>
      <dgm:spPr/>
      <dgm:t>
        <a:bodyPr/>
        <a:lstStyle/>
        <a:p>
          <a:endParaRPr lang="en-GB"/>
        </a:p>
      </dgm:t>
    </dgm:pt>
    <dgm:pt modelId="{00550BE8-C3BD-48B0-9501-4FDEC2B36553}">
      <dgm:prSet phldrT="[Texto]"/>
      <dgm:spPr/>
      <dgm:t>
        <a:bodyPr/>
        <a:lstStyle/>
        <a:p>
          <a:r>
            <a:rPr lang="es-UY" dirty="0" err="1"/>
            <a:t>Create</a:t>
          </a:r>
          <a:r>
            <a:rPr lang="es-UY" dirty="0"/>
            <a:t> a </a:t>
          </a:r>
          <a:r>
            <a:rPr lang="es-UY" dirty="0" err="1"/>
            <a:t>dictionary</a:t>
          </a:r>
          <a:r>
            <a:rPr lang="es-UY" dirty="0"/>
            <a:t> </a:t>
          </a:r>
          <a:r>
            <a:rPr lang="es-UY" dirty="0" err="1"/>
            <a:t>with</a:t>
          </a:r>
          <a:r>
            <a:rPr lang="es-UY" dirty="0"/>
            <a:t> </a:t>
          </a:r>
          <a:r>
            <a:rPr lang="es-UY" dirty="0" err="1"/>
            <a:t>the</a:t>
          </a:r>
          <a:r>
            <a:rPr lang="es-UY" dirty="0"/>
            <a:t> </a:t>
          </a:r>
          <a:r>
            <a:rPr lang="es-UY" dirty="0" err="1"/>
            <a:t>information</a:t>
          </a:r>
          <a:endParaRPr lang="en-GB" dirty="0"/>
        </a:p>
      </dgm:t>
    </dgm:pt>
    <dgm:pt modelId="{388BAD11-2C7A-465D-BDB8-5255D0A715A6}" type="parTrans" cxnId="{68B09D08-7777-4B53-A022-692C91745C27}">
      <dgm:prSet/>
      <dgm:spPr/>
      <dgm:t>
        <a:bodyPr/>
        <a:lstStyle/>
        <a:p>
          <a:endParaRPr lang="en-GB"/>
        </a:p>
      </dgm:t>
    </dgm:pt>
    <dgm:pt modelId="{68078C66-AA17-4389-9298-49A979347374}" type="sibTrans" cxnId="{68B09D08-7777-4B53-A022-692C91745C27}">
      <dgm:prSet/>
      <dgm:spPr/>
      <dgm:t>
        <a:bodyPr/>
        <a:lstStyle/>
        <a:p>
          <a:endParaRPr lang="en-GB"/>
        </a:p>
      </dgm:t>
    </dgm:pt>
    <dgm:pt modelId="{B393CB3A-196D-43B4-8467-386371A09A57}">
      <dgm:prSet phldrT="[Texto]"/>
      <dgm:spPr/>
      <dgm:t>
        <a:bodyPr/>
        <a:lstStyle/>
        <a:p>
          <a:r>
            <a:rPr lang="es-UY" dirty="0"/>
            <a:t>Data</a:t>
          </a:r>
          <a:endParaRPr lang="en-GB" dirty="0"/>
        </a:p>
      </dgm:t>
    </dgm:pt>
    <dgm:pt modelId="{456F06CC-B42A-4543-AA5B-9CD06386F11A}" type="parTrans" cxnId="{79EC36CE-A95F-48AC-A617-92E8759DE651}">
      <dgm:prSet/>
      <dgm:spPr/>
      <dgm:t>
        <a:bodyPr/>
        <a:lstStyle/>
        <a:p>
          <a:endParaRPr lang="en-GB"/>
        </a:p>
      </dgm:t>
    </dgm:pt>
    <dgm:pt modelId="{D2468D77-05DF-4319-BEE7-6A0D5D673F50}" type="sibTrans" cxnId="{79EC36CE-A95F-48AC-A617-92E8759DE651}">
      <dgm:prSet/>
      <dgm:spPr/>
      <dgm:t>
        <a:bodyPr/>
        <a:lstStyle/>
        <a:p>
          <a:endParaRPr lang="en-GB"/>
        </a:p>
      </dgm:t>
    </dgm:pt>
    <dgm:pt modelId="{35448564-65C0-48B7-9783-B5666B879B3F}" type="pres">
      <dgm:prSet presAssocID="{2480A2B7-9E53-48EB-861D-6AD525153DB2}" presName="Name0" presStyleCnt="0">
        <dgm:presLayoutVars>
          <dgm:dir/>
          <dgm:resizeHandles val="exact"/>
        </dgm:presLayoutVars>
      </dgm:prSet>
      <dgm:spPr/>
    </dgm:pt>
    <dgm:pt modelId="{98566B0C-BF5B-4C39-88B1-42DDAA359937}" type="pres">
      <dgm:prSet presAssocID="{6EDE716E-03EC-4DE0-9891-38D796B0C6BF}" presName="node" presStyleLbl="node1" presStyleIdx="0" presStyleCnt="5">
        <dgm:presLayoutVars>
          <dgm:bulletEnabled val="1"/>
        </dgm:presLayoutVars>
      </dgm:prSet>
      <dgm:spPr/>
    </dgm:pt>
    <dgm:pt modelId="{3161B4BC-1FDC-4393-8CEC-FA7BE72688CB}" type="pres">
      <dgm:prSet presAssocID="{344441C6-BA7C-4AB2-936F-6FD410A7BF36}" presName="sibTrans" presStyleLbl="sibTrans1D1" presStyleIdx="0" presStyleCnt="4"/>
      <dgm:spPr/>
    </dgm:pt>
    <dgm:pt modelId="{C9D4CE0E-ED59-41CC-B7FF-F5BD3D281F7A}" type="pres">
      <dgm:prSet presAssocID="{344441C6-BA7C-4AB2-936F-6FD410A7BF36}" presName="connectorText" presStyleLbl="sibTrans1D1" presStyleIdx="0" presStyleCnt="4"/>
      <dgm:spPr/>
    </dgm:pt>
    <dgm:pt modelId="{28B9F460-33A3-4209-8B47-412915273A38}" type="pres">
      <dgm:prSet presAssocID="{E179237F-AEEF-4D4F-A867-99F2F074E534}" presName="node" presStyleLbl="node1" presStyleIdx="1" presStyleCnt="5">
        <dgm:presLayoutVars>
          <dgm:bulletEnabled val="1"/>
        </dgm:presLayoutVars>
      </dgm:prSet>
      <dgm:spPr/>
    </dgm:pt>
    <dgm:pt modelId="{FED1826A-A899-4D5F-8948-3D637571A9DC}" type="pres">
      <dgm:prSet presAssocID="{18A07C5A-ACD8-4BE4-A2D8-CD73546F58EB}" presName="sibTrans" presStyleLbl="sibTrans1D1" presStyleIdx="1" presStyleCnt="4"/>
      <dgm:spPr/>
    </dgm:pt>
    <dgm:pt modelId="{A36E102C-1DF2-484F-8486-DBC26BF08DE5}" type="pres">
      <dgm:prSet presAssocID="{18A07C5A-ACD8-4BE4-A2D8-CD73546F58EB}" presName="connectorText" presStyleLbl="sibTrans1D1" presStyleIdx="1" presStyleCnt="4"/>
      <dgm:spPr/>
    </dgm:pt>
    <dgm:pt modelId="{62DEA01B-9D2E-43E1-8829-D3A3A3877DE7}" type="pres">
      <dgm:prSet presAssocID="{C743D11A-466A-446C-BCAD-86B46E300BE3}" presName="node" presStyleLbl="node1" presStyleIdx="2" presStyleCnt="5">
        <dgm:presLayoutVars>
          <dgm:bulletEnabled val="1"/>
        </dgm:presLayoutVars>
      </dgm:prSet>
      <dgm:spPr/>
    </dgm:pt>
    <dgm:pt modelId="{630D3FE7-FB79-4EA1-8A5A-5679FBADDDB5}" type="pres">
      <dgm:prSet presAssocID="{A40B50D7-0F37-44E6-BB98-1499BFB79E3C}" presName="sibTrans" presStyleLbl="sibTrans1D1" presStyleIdx="2" presStyleCnt="4"/>
      <dgm:spPr/>
    </dgm:pt>
    <dgm:pt modelId="{6904004F-C980-4E8B-BA32-EB56DE1DD07A}" type="pres">
      <dgm:prSet presAssocID="{A40B50D7-0F37-44E6-BB98-1499BFB79E3C}" presName="connectorText" presStyleLbl="sibTrans1D1" presStyleIdx="2" presStyleCnt="4"/>
      <dgm:spPr/>
    </dgm:pt>
    <dgm:pt modelId="{CB341349-13CA-4594-A59E-A2F1A530F9FF}" type="pres">
      <dgm:prSet presAssocID="{00550BE8-C3BD-48B0-9501-4FDEC2B36553}" presName="node" presStyleLbl="node1" presStyleIdx="3" presStyleCnt="5">
        <dgm:presLayoutVars>
          <dgm:bulletEnabled val="1"/>
        </dgm:presLayoutVars>
      </dgm:prSet>
      <dgm:spPr/>
    </dgm:pt>
    <dgm:pt modelId="{E412152F-AE56-4762-8117-C3ABC897EF59}" type="pres">
      <dgm:prSet presAssocID="{68078C66-AA17-4389-9298-49A979347374}" presName="sibTrans" presStyleLbl="sibTrans1D1" presStyleIdx="3" presStyleCnt="4"/>
      <dgm:spPr/>
    </dgm:pt>
    <dgm:pt modelId="{B35586E0-ED1C-4DDC-ACC8-50E1DAC98A66}" type="pres">
      <dgm:prSet presAssocID="{68078C66-AA17-4389-9298-49A979347374}" presName="connectorText" presStyleLbl="sibTrans1D1" presStyleIdx="3" presStyleCnt="4"/>
      <dgm:spPr/>
    </dgm:pt>
    <dgm:pt modelId="{B22F880F-43DF-453F-9FF6-8E1D54BA30C8}" type="pres">
      <dgm:prSet presAssocID="{B393CB3A-196D-43B4-8467-386371A09A57}" presName="node" presStyleLbl="node1" presStyleIdx="4" presStyleCnt="5">
        <dgm:presLayoutVars>
          <dgm:bulletEnabled val="1"/>
        </dgm:presLayoutVars>
      </dgm:prSet>
      <dgm:spPr/>
    </dgm:pt>
  </dgm:ptLst>
  <dgm:cxnLst>
    <dgm:cxn modelId="{68B09D08-7777-4B53-A022-692C91745C27}" srcId="{2480A2B7-9E53-48EB-861D-6AD525153DB2}" destId="{00550BE8-C3BD-48B0-9501-4FDEC2B36553}" srcOrd="3" destOrd="0" parTransId="{388BAD11-2C7A-465D-BDB8-5255D0A715A6}" sibTransId="{68078C66-AA17-4389-9298-49A979347374}"/>
    <dgm:cxn modelId="{355A6A18-ACA0-4B7F-ACC0-BE86BE9A7F60}" type="presOf" srcId="{18A07C5A-ACD8-4BE4-A2D8-CD73546F58EB}" destId="{A36E102C-1DF2-484F-8486-DBC26BF08DE5}" srcOrd="1" destOrd="0" presId="urn:microsoft.com/office/officeart/2005/8/layout/bProcess3"/>
    <dgm:cxn modelId="{54E2131E-ED2C-40BB-B808-B77B13C621F6}" type="presOf" srcId="{E179237F-AEEF-4D4F-A867-99F2F074E534}" destId="{28B9F460-33A3-4209-8B47-412915273A38}" srcOrd="0" destOrd="0" presId="urn:microsoft.com/office/officeart/2005/8/layout/bProcess3"/>
    <dgm:cxn modelId="{C02B9F3F-F363-4274-B7BE-BDBCE6BA088D}" type="presOf" srcId="{A40B50D7-0F37-44E6-BB98-1499BFB79E3C}" destId="{630D3FE7-FB79-4EA1-8A5A-5679FBADDDB5}" srcOrd="0" destOrd="0" presId="urn:microsoft.com/office/officeart/2005/8/layout/bProcess3"/>
    <dgm:cxn modelId="{61C4FF3F-8343-4A26-9B72-5B5BE7CEC89F}" type="presOf" srcId="{2480A2B7-9E53-48EB-861D-6AD525153DB2}" destId="{35448564-65C0-48B7-9783-B5666B879B3F}" srcOrd="0" destOrd="0" presId="urn:microsoft.com/office/officeart/2005/8/layout/bProcess3"/>
    <dgm:cxn modelId="{27EDB54D-2A85-42E2-8755-AED6E08FE137}" srcId="{2480A2B7-9E53-48EB-861D-6AD525153DB2}" destId="{6EDE716E-03EC-4DE0-9891-38D796B0C6BF}" srcOrd="0" destOrd="0" parTransId="{696911B5-E5B2-42A8-AF41-FB05EABCFE36}" sibTransId="{344441C6-BA7C-4AB2-936F-6FD410A7BF36}"/>
    <dgm:cxn modelId="{7B436870-3638-4C69-9C4B-9387173A2052}" type="presOf" srcId="{6EDE716E-03EC-4DE0-9891-38D796B0C6BF}" destId="{98566B0C-BF5B-4C39-88B1-42DDAA359937}" srcOrd="0" destOrd="0" presId="urn:microsoft.com/office/officeart/2005/8/layout/bProcess3"/>
    <dgm:cxn modelId="{1F09AA52-5B92-47E5-9966-EC846722CD31}" type="presOf" srcId="{18A07C5A-ACD8-4BE4-A2D8-CD73546F58EB}" destId="{FED1826A-A899-4D5F-8948-3D637571A9DC}" srcOrd="0" destOrd="0" presId="urn:microsoft.com/office/officeart/2005/8/layout/bProcess3"/>
    <dgm:cxn modelId="{FC5AAA75-A010-4565-AE31-110BA010595D}" type="presOf" srcId="{B393CB3A-196D-43B4-8467-386371A09A57}" destId="{B22F880F-43DF-453F-9FF6-8E1D54BA30C8}" srcOrd="0" destOrd="0" presId="urn:microsoft.com/office/officeart/2005/8/layout/bProcess3"/>
    <dgm:cxn modelId="{40F54277-25D7-4B2D-95CE-0EC9B6546CD2}" type="presOf" srcId="{C743D11A-466A-446C-BCAD-86B46E300BE3}" destId="{62DEA01B-9D2E-43E1-8829-D3A3A3877DE7}" srcOrd="0" destOrd="0" presId="urn:microsoft.com/office/officeart/2005/8/layout/bProcess3"/>
    <dgm:cxn modelId="{912CAC81-0D2A-487B-8F54-8A6D5FB7FD3E}" type="presOf" srcId="{68078C66-AA17-4389-9298-49A979347374}" destId="{B35586E0-ED1C-4DDC-ACC8-50E1DAC98A66}" srcOrd="1" destOrd="0" presId="urn:microsoft.com/office/officeart/2005/8/layout/bProcess3"/>
    <dgm:cxn modelId="{CE833882-2415-4AF0-8138-3E1582FC20B1}" type="presOf" srcId="{68078C66-AA17-4389-9298-49A979347374}" destId="{E412152F-AE56-4762-8117-C3ABC897EF59}" srcOrd="0" destOrd="0" presId="urn:microsoft.com/office/officeart/2005/8/layout/bProcess3"/>
    <dgm:cxn modelId="{7AF95095-9E44-4106-9CFF-5E2100C61F18}" type="presOf" srcId="{00550BE8-C3BD-48B0-9501-4FDEC2B36553}" destId="{CB341349-13CA-4594-A59E-A2F1A530F9FF}" srcOrd="0" destOrd="0" presId="urn:microsoft.com/office/officeart/2005/8/layout/bProcess3"/>
    <dgm:cxn modelId="{65C62C97-53D8-49C0-BCD2-AF4509D490E7}" type="presOf" srcId="{344441C6-BA7C-4AB2-936F-6FD410A7BF36}" destId="{3161B4BC-1FDC-4393-8CEC-FA7BE72688CB}" srcOrd="0" destOrd="0" presId="urn:microsoft.com/office/officeart/2005/8/layout/bProcess3"/>
    <dgm:cxn modelId="{B7A3219D-104D-4C82-8DD5-E742C7BC1FBF}" type="presOf" srcId="{344441C6-BA7C-4AB2-936F-6FD410A7BF36}" destId="{C9D4CE0E-ED59-41CC-B7FF-F5BD3D281F7A}" srcOrd="1" destOrd="0" presId="urn:microsoft.com/office/officeart/2005/8/layout/bProcess3"/>
    <dgm:cxn modelId="{449A56A2-4888-4B76-B80D-A53BFCB08634}" srcId="{2480A2B7-9E53-48EB-861D-6AD525153DB2}" destId="{C743D11A-466A-446C-BCAD-86B46E300BE3}" srcOrd="2" destOrd="0" parTransId="{626AE166-8CEA-4CE6-9F87-8EE6AD48848D}" sibTransId="{A40B50D7-0F37-44E6-BB98-1499BFB79E3C}"/>
    <dgm:cxn modelId="{79EC36CE-A95F-48AC-A617-92E8759DE651}" srcId="{2480A2B7-9E53-48EB-861D-6AD525153DB2}" destId="{B393CB3A-196D-43B4-8467-386371A09A57}" srcOrd="4" destOrd="0" parTransId="{456F06CC-B42A-4543-AA5B-9CD06386F11A}" sibTransId="{D2468D77-05DF-4319-BEE7-6A0D5D673F50}"/>
    <dgm:cxn modelId="{8AE912D2-497F-4A4A-A145-126D3FEEDF76}" srcId="{2480A2B7-9E53-48EB-861D-6AD525153DB2}" destId="{E179237F-AEEF-4D4F-A867-99F2F074E534}" srcOrd="1" destOrd="0" parTransId="{C042D411-3A01-4DD0-88EE-82D302AF45E3}" sibTransId="{18A07C5A-ACD8-4BE4-A2D8-CD73546F58EB}"/>
    <dgm:cxn modelId="{A36A05DD-1DF6-44FE-AB64-8FB8AC6CF366}" type="presOf" srcId="{A40B50D7-0F37-44E6-BB98-1499BFB79E3C}" destId="{6904004F-C980-4E8B-BA32-EB56DE1DD07A}" srcOrd="1" destOrd="0" presId="urn:microsoft.com/office/officeart/2005/8/layout/bProcess3"/>
    <dgm:cxn modelId="{26C31FDF-8A62-4E19-BA2C-B7BE9AA5049D}" type="presParOf" srcId="{35448564-65C0-48B7-9783-B5666B879B3F}" destId="{98566B0C-BF5B-4C39-88B1-42DDAA359937}" srcOrd="0" destOrd="0" presId="urn:microsoft.com/office/officeart/2005/8/layout/bProcess3"/>
    <dgm:cxn modelId="{A0F684A3-FA7D-4405-BD63-AB509F36A8E2}" type="presParOf" srcId="{35448564-65C0-48B7-9783-B5666B879B3F}" destId="{3161B4BC-1FDC-4393-8CEC-FA7BE72688CB}" srcOrd="1" destOrd="0" presId="urn:microsoft.com/office/officeart/2005/8/layout/bProcess3"/>
    <dgm:cxn modelId="{4FC75C53-B15C-4CDE-B38D-686FCD5F5780}" type="presParOf" srcId="{3161B4BC-1FDC-4393-8CEC-FA7BE72688CB}" destId="{C9D4CE0E-ED59-41CC-B7FF-F5BD3D281F7A}" srcOrd="0" destOrd="0" presId="urn:microsoft.com/office/officeart/2005/8/layout/bProcess3"/>
    <dgm:cxn modelId="{0438F5BD-81BE-4FA3-9CA6-119D5C056F46}" type="presParOf" srcId="{35448564-65C0-48B7-9783-B5666B879B3F}" destId="{28B9F460-33A3-4209-8B47-412915273A38}" srcOrd="2" destOrd="0" presId="urn:microsoft.com/office/officeart/2005/8/layout/bProcess3"/>
    <dgm:cxn modelId="{6C43DDD8-3B86-4056-94C0-2FE0AE0EC300}" type="presParOf" srcId="{35448564-65C0-48B7-9783-B5666B879B3F}" destId="{FED1826A-A899-4D5F-8948-3D637571A9DC}" srcOrd="3" destOrd="0" presId="urn:microsoft.com/office/officeart/2005/8/layout/bProcess3"/>
    <dgm:cxn modelId="{32A3F3EF-DD7C-4104-A417-8DEA753149E5}" type="presParOf" srcId="{FED1826A-A899-4D5F-8948-3D637571A9DC}" destId="{A36E102C-1DF2-484F-8486-DBC26BF08DE5}" srcOrd="0" destOrd="0" presId="urn:microsoft.com/office/officeart/2005/8/layout/bProcess3"/>
    <dgm:cxn modelId="{A4902175-FA0C-49F1-AFF5-F30B6399424D}" type="presParOf" srcId="{35448564-65C0-48B7-9783-B5666B879B3F}" destId="{62DEA01B-9D2E-43E1-8829-D3A3A3877DE7}" srcOrd="4" destOrd="0" presId="urn:microsoft.com/office/officeart/2005/8/layout/bProcess3"/>
    <dgm:cxn modelId="{1DAF5134-A41C-421D-8259-F035E6AF018F}" type="presParOf" srcId="{35448564-65C0-48B7-9783-B5666B879B3F}" destId="{630D3FE7-FB79-4EA1-8A5A-5679FBADDDB5}" srcOrd="5" destOrd="0" presId="urn:microsoft.com/office/officeart/2005/8/layout/bProcess3"/>
    <dgm:cxn modelId="{0D413E2F-8042-44B1-A050-223261C20C10}" type="presParOf" srcId="{630D3FE7-FB79-4EA1-8A5A-5679FBADDDB5}" destId="{6904004F-C980-4E8B-BA32-EB56DE1DD07A}" srcOrd="0" destOrd="0" presId="urn:microsoft.com/office/officeart/2005/8/layout/bProcess3"/>
    <dgm:cxn modelId="{2ECFEC3D-9D50-4ED9-A8DC-442B50B8E55C}" type="presParOf" srcId="{35448564-65C0-48B7-9783-B5666B879B3F}" destId="{CB341349-13CA-4594-A59E-A2F1A530F9FF}" srcOrd="6" destOrd="0" presId="urn:microsoft.com/office/officeart/2005/8/layout/bProcess3"/>
    <dgm:cxn modelId="{251EAD94-82E4-42C5-AACB-CA2B0B06DC18}" type="presParOf" srcId="{35448564-65C0-48B7-9783-B5666B879B3F}" destId="{E412152F-AE56-4762-8117-C3ABC897EF59}" srcOrd="7" destOrd="0" presId="urn:microsoft.com/office/officeart/2005/8/layout/bProcess3"/>
    <dgm:cxn modelId="{3AC207FD-AF13-49A7-A3DF-D11CCC0667BD}" type="presParOf" srcId="{E412152F-AE56-4762-8117-C3ABC897EF59}" destId="{B35586E0-ED1C-4DDC-ACC8-50E1DAC98A66}" srcOrd="0" destOrd="0" presId="urn:microsoft.com/office/officeart/2005/8/layout/bProcess3"/>
    <dgm:cxn modelId="{DAD70DF0-F2CD-4DC9-A910-365E967A385C}" type="presParOf" srcId="{35448564-65C0-48B7-9783-B5666B879B3F}" destId="{B22F880F-43DF-453F-9FF6-8E1D54BA30C8}"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D9E71-69A0-40E8-80FF-98C93591CA22}">
      <dsp:nvSpPr>
        <dsp:cNvPr id="0" name=""/>
        <dsp:cNvSpPr/>
      </dsp:nvSpPr>
      <dsp:spPr>
        <a:xfrm>
          <a:off x="3028797" y="3680299"/>
          <a:ext cx="1625600" cy="1625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es-UY" sz="3600" kern="1200" dirty="0"/>
            <a:t>Used data</a:t>
          </a:r>
          <a:endParaRPr lang="en-GB" sz="3600" kern="1200" dirty="0"/>
        </a:p>
      </dsp:txBody>
      <dsp:txXfrm>
        <a:off x="3108152" y="3759654"/>
        <a:ext cx="1466890" cy="1466890"/>
      </dsp:txXfrm>
    </dsp:sp>
    <dsp:sp modelId="{24B8ECC8-0B3F-4E9F-8162-79C17A9BF4DF}">
      <dsp:nvSpPr>
        <dsp:cNvPr id="0" name=""/>
        <dsp:cNvSpPr/>
      </dsp:nvSpPr>
      <dsp:spPr>
        <a:xfrm rot="11832326">
          <a:off x="1661058" y="4034494"/>
          <a:ext cx="1399042" cy="0"/>
        </a:xfrm>
        <a:custGeom>
          <a:avLst/>
          <a:gdLst/>
          <a:ahLst/>
          <a:cxnLst/>
          <a:rect l="0" t="0" r="0" b="0"/>
          <a:pathLst>
            <a:path>
              <a:moveTo>
                <a:pt x="0" y="0"/>
              </a:moveTo>
              <a:lnTo>
                <a:pt x="1399042" y="0"/>
              </a:lnTo>
            </a:path>
          </a:pathLst>
        </a:custGeom>
        <a:noFill/>
        <a:ln w="19050" cap="flat" cmpd="sng" algn="ctr">
          <a:solidFill>
            <a:schemeClr val="accent3"/>
          </a:solidFill>
          <a:prstDash val="solid"/>
          <a:miter lim="800000"/>
        </a:ln>
        <a:effectLst/>
      </dsp:spPr>
      <dsp:style>
        <a:lnRef idx="3">
          <a:schemeClr val="accent3"/>
        </a:lnRef>
        <a:fillRef idx="0">
          <a:schemeClr val="accent3"/>
        </a:fillRef>
        <a:effectRef idx="2">
          <a:schemeClr val="accent3"/>
        </a:effectRef>
        <a:fontRef idx="minor">
          <a:schemeClr val="tx1"/>
        </a:fontRef>
      </dsp:style>
    </dsp:sp>
    <dsp:sp modelId="{23799E1C-4B41-4EC8-997D-E6480EDB87F1}">
      <dsp:nvSpPr>
        <dsp:cNvPr id="0" name=""/>
        <dsp:cNvSpPr/>
      </dsp:nvSpPr>
      <dsp:spPr>
        <a:xfrm>
          <a:off x="603209" y="3114369"/>
          <a:ext cx="1089152" cy="108915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s-UY" sz="2300" kern="1200" dirty="0"/>
            <a:t>SpaceX API</a:t>
          </a:r>
          <a:endParaRPr lang="en-GB" sz="2300" kern="1200" dirty="0"/>
        </a:p>
      </dsp:txBody>
      <dsp:txXfrm>
        <a:off x="656377" y="3167537"/>
        <a:ext cx="982816" cy="982816"/>
      </dsp:txXfrm>
    </dsp:sp>
    <dsp:sp modelId="{EF069277-BC5B-4D0A-B3E3-D842BFDF906B}">
      <dsp:nvSpPr>
        <dsp:cNvPr id="0" name=""/>
        <dsp:cNvSpPr/>
      </dsp:nvSpPr>
      <dsp:spPr>
        <a:xfrm rot="20489720">
          <a:off x="4628793" y="4063894"/>
          <a:ext cx="990427" cy="0"/>
        </a:xfrm>
        <a:custGeom>
          <a:avLst/>
          <a:gdLst/>
          <a:ahLst/>
          <a:cxnLst/>
          <a:rect l="0" t="0" r="0" b="0"/>
          <a:pathLst>
            <a:path>
              <a:moveTo>
                <a:pt x="0" y="0"/>
              </a:moveTo>
              <a:lnTo>
                <a:pt x="990427" y="0"/>
              </a:lnTo>
            </a:path>
          </a:pathLst>
        </a:custGeom>
        <a:noFill/>
        <a:ln w="19050" cap="flat" cmpd="sng" algn="ctr">
          <a:solidFill>
            <a:schemeClr val="accent4"/>
          </a:solidFill>
          <a:prstDash val="solid"/>
          <a:miter lim="800000"/>
        </a:ln>
        <a:effectLst/>
      </dsp:spPr>
      <dsp:style>
        <a:lnRef idx="3">
          <a:schemeClr val="accent4"/>
        </a:lnRef>
        <a:fillRef idx="0">
          <a:schemeClr val="accent4"/>
        </a:fillRef>
        <a:effectRef idx="2">
          <a:schemeClr val="accent4"/>
        </a:effectRef>
        <a:fontRef idx="minor">
          <a:schemeClr val="tx1"/>
        </a:fontRef>
      </dsp:style>
    </dsp:sp>
    <dsp:sp modelId="{A15F3DD6-9948-4C46-B90F-6EEE3D1CAF90}">
      <dsp:nvSpPr>
        <dsp:cNvPr id="0" name=""/>
        <dsp:cNvSpPr/>
      </dsp:nvSpPr>
      <dsp:spPr>
        <a:xfrm>
          <a:off x="5593617" y="3179884"/>
          <a:ext cx="1089152" cy="108915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s-UY" sz="1700" kern="1200" dirty="0"/>
            <a:t>Wikipedia page</a:t>
          </a:r>
          <a:endParaRPr lang="en-GB" sz="1700" kern="1200" dirty="0"/>
        </a:p>
      </dsp:txBody>
      <dsp:txXfrm>
        <a:off x="5646785" y="3233052"/>
        <a:ext cx="982816" cy="982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8608E6-EE4A-4D86-95D1-79B82C6AD7D6}">
      <dsp:nvSpPr>
        <dsp:cNvPr id="0" name=""/>
        <dsp:cNvSpPr/>
      </dsp:nvSpPr>
      <dsp:spPr>
        <a:xfrm>
          <a:off x="2274913" y="1263885"/>
          <a:ext cx="492798" cy="91440"/>
        </a:xfrm>
        <a:custGeom>
          <a:avLst/>
          <a:gdLst/>
          <a:ahLst/>
          <a:cxnLst/>
          <a:rect l="0" t="0" r="0" b="0"/>
          <a:pathLst>
            <a:path>
              <a:moveTo>
                <a:pt x="0" y="45720"/>
              </a:moveTo>
              <a:lnTo>
                <a:pt x="492798"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08227" y="1306988"/>
        <a:ext cx="26169" cy="5233"/>
      </dsp:txXfrm>
    </dsp:sp>
    <dsp:sp modelId="{6EBEA19C-9930-4867-BE7A-03D10C6C2B85}">
      <dsp:nvSpPr>
        <dsp:cNvPr id="0" name=""/>
        <dsp:cNvSpPr/>
      </dsp:nvSpPr>
      <dsp:spPr>
        <a:xfrm>
          <a:off x="1065" y="626911"/>
          <a:ext cx="2275647" cy="13653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UY" sz="2400" kern="1200" dirty="0" err="1"/>
            <a:t>Space</a:t>
          </a:r>
          <a:r>
            <a:rPr lang="es-UY" sz="2400" kern="1200" dirty="0"/>
            <a:t> X API</a:t>
          </a:r>
          <a:endParaRPr lang="en-GB" sz="2400" kern="1200" dirty="0"/>
        </a:p>
      </dsp:txBody>
      <dsp:txXfrm>
        <a:off x="1065" y="626911"/>
        <a:ext cx="2275647" cy="1365388"/>
      </dsp:txXfrm>
    </dsp:sp>
    <dsp:sp modelId="{420A6683-0C47-4E21-90E0-5AD2A3EF303C}">
      <dsp:nvSpPr>
        <dsp:cNvPr id="0" name=""/>
        <dsp:cNvSpPr/>
      </dsp:nvSpPr>
      <dsp:spPr>
        <a:xfrm>
          <a:off x="1138889" y="1990499"/>
          <a:ext cx="2799045" cy="492798"/>
        </a:xfrm>
        <a:custGeom>
          <a:avLst/>
          <a:gdLst/>
          <a:ahLst/>
          <a:cxnLst/>
          <a:rect l="0" t="0" r="0" b="0"/>
          <a:pathLst>
            <a:path>
              <a:moveTo>
                <a:pt x="2799045" y="0"/>
              </a:moveTo>
              <a:lnTo>
                <a:pt x="2799045" y="263499"/>
              </a:lnTo>
              <a:lnTo>
                <a:pt x="0" y="263499"/>
              </a:lnTo>
              <a:lnTo>
                <a:pt x="0" y="492798"/>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467223" y="2234282"/>
        <a:ext cx="142378" cy="5233"/>
      </dsp:txXfrm>
    </dsp:sp>
    <dsp:sp modelId="{4DDC43C2-2901-41C6-AB2E-BB4915AB252F}">
      <dsp:nvSpPr>
        <dsp:cNvPr id="0" name=""/>
        <dsp:cNvSpPr/>
      </dsp:nvSpPr>
      <dsp:spPr>
        <a:xfrm>
          <a:off x="2800111" y="626911"/>
          <a:ext cx="2275647" cy="1365388"/>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UY" sz="2400" kern="1200" dirty="0" err="1"/>
            <a:t>Requested</a:t>
          </a:r>
          <a:r>
            <a:rPr lang="es-UY" sz="2400" kern="1200" dirty="0"/>
            <a:t> JSON</a:t>
          </a:r>
          <a:endParaRPr lang="en-GB" sz="2400" kern="1200" dirty="0"/>
        </a:p>
      </dsp:txBody>
      <dsp:txXfrm>
        <a:off x="2800111" y="626911"/>
        <a:ext cx="2275647" cy="1365388"/>
      </dsp:txXfrm>
    </dsp:sp>
    <dsp:sp modelId="{6B6EE238-E167-48E7-9F67-6F1A16C4FA3D}">
      <dsp:nvSpPr>
        <dsp:cNvPr id="0" name=""/>
        <dsp:cNvSpPr/>
      </dsp:nvSpPr>
      <dsp:spPr>
        <a:xfrm>
          <a:off x="2274913" y="3152672"/>
          <a:ext cx="492798" cy="91440"/>
        </a:xfrm>
        <a:custGeom>
          <a:avLst/>
          <a:gdLst/>
          <a:ahLst/>
          <a:cxnLst/>
          <a:rect l="0" t="0" r="0" b="0"/>
          <a:pathLst>
            <a:path>
              <a:moveTo>
                <a:pt x="0" y="45720"/>
              </a:moveTo>
              <a:lnTo>
                <a:pt x="492798"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08227" y="3195775"/>
        <a:ext cx="26169" cy="5233"/>
      </dsp:txXfrm>
    </dsp:sp>
    <dsp:sp modelId="{3C7EE5D0-D113-425B-BD56-8C76BEAD28C8}">
      <dsp:nvSpPr>
        <dsp:cNvPr id="0" name=""/>
        <dsp:cNvSpPr/>
      </dsp:nvSpPr>
      <dsp:spPr>
        <a:xfrm>
          <a:off x="1065" y="2515698"/>
          <a:ext cx="2275647" cy="1365388"/>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UY" sz="2400" kern="1200" dirty="0" err="1"/>
            <a:t>DataFrame</a:t>
          </a:r>
          <a:r>
            <a:rPr lang="es-UY" sz="2400" kern="1200" dirty="0"/>
            <a:t> </a:t>
          </a:r>
          <a:r>
            <a:rPr lang="es-UY" sz="2400" kern="1200" dirty="0" err="1"/>
            <a:t>of</a:t>
          </a:r>
          <a:r>
            <a:rPr lang="es-UY" sz="2400" kern="1200" dirty="0"/>
            <a:t> </a:t>
          </a:r>
          <a:r>
            <a:rPr lang="es-UY" sz="2400" kern="1200" dirty="0" err="1"/>
            <a:t>results</a:t>
          </a:r>
          <a:r>
            <a:rPr lang="es-UY" sz="2400" kern="1200" dirty="0"/>
            <a:t> </a:t>
          </a:r>
          <a:r>
            <a:rPr lang="es-UY" sz="2400" kern="1200" dirty="0" err="1"/>
            <a:t>with</a:t>
          </a:r>
          <a:r>
            <a:rPr lang="es-UY" sz="2400" kern="1200" dirty="0"/>
            <a:t> </a:t>
          </a:r>
          <a:r>
            <a:rPr lang="es-UY" sz="2400" kern="1200" dirty="0" err="1"/>
            <a:t>ID’s</a:t>
          </a:r>
          <a:r>
            <a:rPr lang="es-UY" sz="2400" kern="1200" dirty="0"/>
            <a:t> </a:t>
          </a:r>
          <a:endParaRPr lang="en-GB" sz="2400" kern="1200" dirty="0"/>
        </a:p>
      </dsp:txBody>
      <dsp:txXfrm>
        <a:off x="1065" y="2515698"/>
        <a:ext cx="2275647" cy="1365388"/>
      </dsp:txXfrm>
    </dsp:sp>
    <dsp:sp modelId="{EDE5C2DA-0FE9-4BCE-8086-94DC2BD87735}">
      <dsp:nvSpPr>
        <dsp:cNvPr id="0" name=""/>
        <dsp:cNvSpPr/>
      </dsp:nvSpPr>
      <dsp:spPr>
        <a:xfrm>
          <a:off x="2800111" y="2515698"/>
          <a:ext cx="2275647" cy="1365388"/>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s-UY" sz="2400" kern="1200" dirty="0"/>
            <a:t>Data</a:t>
          </a:r>
          <a:endParaRPr lang="en-GB" sz="2400" kern="1200" dirty="0"/>
        </a:p>
      </dsp:txBody>
      <dsp:txXfrm>
        <a:off x="2800111" y="2515698"/>
        <a:ext cx="2275647" cy="1365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61B4BC-1FDC-4393-8CEC-FA7BE72688CB}">
      <dsp:nvSpPr>
        <dsp:cNvPr id="0" name=""/>
        <dsp:cNvSpPr/>
      </dsp:nvSpPr>
      <dsp:spPr>
        <a:xfrm>
          <a:off x="2352519" y="513051"/>
          <a:ext cx="397439" cy="91440"/>
        </a:xfrm>
        <a:custGeom>
          <a:avLst/>
          <a:gdLst/>
          <a:ahLst/>
          <a:cxnLst/>
          <a:rect l="0" t="0" r="0" b="0"/>
          <a:pathLst>
            <a:path>
              <a:moveTo>
                <a:pt x="0" y="45720"/>
              </a:moveTo>
              <a:lnTo>
                <a:pt x="397439"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40538" y="556631"/>
        <a:ext cx="21401" cy="4280"/>
      </dsp:txXfrm>
    </dsp:sp>
    <dsp:sp modelId="{98566B0C-BF5B-4C39-88B1-42DDAA359937}">
      <dsp:nvSpPr>
        <dsp:cNvPr id="0" name=""/>
        <dsp:cNvSpPr/>
      </dsp:nvSpPr>
      <dsp:spPr>
        <a:xfrm>
          <a:off x="493276" y="459"/>
          <a:ext cx="1861042" cy="111662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UY" sz="1900" kern="1200" dirty="0"/>
            <a:t>Wikipedia Page</a:t>
          </a:r>
          <a:endParaRPr lang="en-GB" sz="1900" kern="1200" dirty="0"/>
        </a:p>
      </dsp:txBody>
      <dsp:txXfrm>
        <a:off x="493276" y="459"/>
        <a:ext cx="1861042" cy="1116625"/>
      </dsp:txXfrm>
    </dsp:sp>
    <dsp:sp modelId="{FED1826A-A899-4D5F-8948-3D637571A9DC}">
      <dsp:nvSpPr>
        <dsp:cNvPr id="0" name=""/>
        <dsp:cNvSpPr/>
      </dsp:nvSpPr>
      <dsp:spPr>
        <a:xfrm>
          <a:off x="1423798" y="1115284"/>
          <a:ext cx="2289082" cy="397439"/>
        </a:xfrm>
        <a:custGeom>
          <a:avLst/>
          <a:gdLst/>
          <a:ahLst/>
          <a:cxnLst/>
          <a:rect l="0" t="0" r="0" b="0"/>
          <a:pathLst>
            <a:path>
              <a:moveTo>
                <a:pt x="2289082" y="0"/>
              </a:moveTo>
              <a:lnTo>
                <a:pt x="2289082" y="215819"/>
              </a:lnTo>
              <a:lnTo>
                <a:pt x="0" y="215819"/>
              </a:lnTo>
              <a:lnTo>
                <a:pt x="0" y="397439"/>
              </a:lnTo>
            </a:path>
          </a:pathLst>
        </a:custGeom>
        <a:noFill/>
        <a:ln w="6350" cap="flat" cmpd="sng" algn="ctr">
          <a:solidFill>
            <a:schemeClr val="accent4">
              <a:hueOff val="3266964"/>
              <a:satOff val="-13592"/>
              <a:lumOff val="320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10120" y="1311864"/>
        <a:ext cx="116437" cy="4280"/>
      </dsp:txXfrm>
    </dsp:sp>
    <dsp:sp modelId="{28B9F460-33A3-4209-8B47-412915273A38}">
      <dsp:nvSpPr>
        <dsp:cNvPr id="0" name=""/>
        <dsp:cNvSpPr/>
      </dsp:nvSpPr>
      <dsp:spPr>
        <a:xfrm>
          <a:off x="2782359" y="459"/>
          <a:ext cx="1861042" cy="1116625"/>
        </a:xfrm>
        <a:prstGeom prst="rect">
          <a:avLst/>
        </a:prstGeom>
        <a:solidFill>
          <a:schemeClr val="accent4">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0" i="0" kern="1200" dirty="0"/>
            <a:t>List of Falcon 9 and Falcon Heavy launches</a:t>
          </a:r>
          <a:endParaRPr lang="en-GB" sz="1900" kern="1200" dirty="0"/>
        </a:p>
      </dsp:txBody>
      <dsp:txXfrm>
        <a:off x="2782359" y="459"/>
        <a:ext cx="1861042" cy="1116625"/>
      </dsp:txXfrm>
    </dsp:sp>
    <dsp:sp modelId="{630D3FE7-FB79-4EA1-8A5A-5679FBADDDB5}">
      <dsp:nvSpPr>
        <dsp:cNvPr id="0" name=""/>
        <dsp:cNvSpPr/>
      </dsp:nvSpPr>
      <dsp:spPr>
        <a:xfrm>
          <a:off x="2352519" y="2057717"/>
          <a:ext cx="397439" cy="91440"/>
        </a:xfrm>
        <a:custGeom>
          <a:avLst/>
          <a:gdLst/>
          <a:ahLst/>
          <a:cxnLst/>
          <a:rect l="0" t="0" r="0" b="0"/>
          <a:pathLst>
            <a:path>
              <a:moveTo>
                <a:pt x="0" y="45720"/>
              </a:moveTo>
              <a:lnTo>
                <a:pt x="397439" y="45720"/>
              </a:lnTo>
            </a:path>
          </a:pathLst>
        </a:custGeom>
        <a:noFill/>
        <a:ln w="6350" cap="flat" cmpd="sng" algn="ctr">
          <a:solidFill>
            <a:schemeClr val="accent4">
              <a:hueOff val="6533927"/>
              <a:satOff val="-27185"/>
              <a:lumOff val="64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40538" y="2101297"/>
        <a:ext cx="21401" cy="4280"/>
      </dsp:txXfrm>
    </dsp:sp>
    <dsp:sp modelId="{62DEA01B-9D2E-43E1-8829-D3A3A3877DE7}">
      <dsp:nvSpPr>
        <dsp:cNvPr id="0" name=""/>
        <dsp:cNvSpPr/>
      </dsp:nvSpPr>
      <dsp:spPr>
        <a:xfrm>
          <a:off x="493276" y="1545124"/>
          <a:ext cx="1861042" cy="1116625"/>
        </a:xfrm>
        <a:prstGeom prst="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UY" sz="1900" kern="1200" dirty="0" err="1"/>
            <a:t>Extract</a:t>
          </a:r>
          <a:r>
            <a:rPr lang="es-UY" sz="1900" kern="1200" dirty="0"/>
            <a:t> HTML table </a:t>
          </a:r>
          <a:r>
            <a:rPr lang="es-UY" sz="1900" kern="1200" dirty="0" err="1"/>
            <a:t>from</a:t>
          </a:r>
          <a:r>
            <a:rPr lang="es-UY" sz="1900" kern="1200" dirty="0"/>
            <a:t> </a:t>
          </a:r>
          <a:r>
            <a:rPr lang="es-UY" sz="1900" kern="1200" dirty="0" err="1"/>
            <a:t>the</a:t>
          </a:r>
          <a:r>
            <a:rPr lang="es-UY" sz="1900" kern="1200" dirty="0"/>
            <a:t> page</a:t>
          </a:r>
          <a:endParaRPr lang="en-GB" sz="1900" kern="1200" dirty="0"/>
        </a:p>
      </dsp:txBody>
      <dsp:txXfrm>
        <a:off x="493276" y="1545124"/>
        <a:ext cx="1861042" cy="1116625"/>
      </dsp:txXfrm>
    </dsp:sp>
    <dsp:sp modelId="{E412152F-AE56-4762-8117-C3ABC897EF59}">
      <dsp:nvSpPr>
        <dsp:cNvPr id="0" name=""/>
        <dsp:cNvSpPr/>
      </dsp:nvSpPr>
      <dsp:spPr>
        <a:xfrm>
          <a:off x="1423798" y="2659950"/>
          <a:ext cx="2289082" cy="397439"/>
        </a:xfrm>
        <a:custGeom>
          <a:avLst/>
          <a:gdLst/>
          <a:ahLst/>
          <a:cxnLst/>
          <a:rect l="0" t="0" r="0" b="0"/>
          <a:pathLst>
            <a:path>
              <a:moveTo>
                <a:pt x="2289082" y="0"/>
              </a:moveTo>
              <a:lnTo>
                <a:pt x="2289082" y="215819"/>
              </a:lnTo>
              <a:lnTo>
                <a:pt x="0" y="215819"/>
              </a:lnTo>
              <a:lnTo>
                <a:pt x="0" y="397439"/>
              </a:lnTo>
            </a:path>
          </a:pathLst>
        </a:custGeom>
        <a:noFill/>
        <a:ln w="6350" cap="flat" cmpd="sng" algn="ctr">
          <a:solidFill>
            <a:schemeClr val="accent4">
              <a:hueOff val="9800891"/>
              <a:satOff val="-40777"/>
              <a:lumOff val="960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2510120" y="2856530"/>
        <a:ext cx="116437" cy="4280"/>
      </dsp:txXfrm>
    </dsp:sp>
    <dsp:sp modelId="{CB341349-13CA-4594-A59E-A2F1A530F9FF}">
      <dsp:nvSpPr>
        <dsp:cNvPr id="0" name=""/>
        <dsp:cNvSpPr/>
      </dsp:nvSpPr>
      <dsp:spPr>
        <a:xfrm>
          <a:off x="2782359" y="1545124"/>
          <a:ext cx="1861042" cy="1116625"/>
        </a:xfrm>
        <a:prstGeom prst="rect">
          <a:avLst/>
        </a:prstGeom>
        <a:solidFill>
          <a:schemeClr val="accent4">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UY" sz="1900" kern="1200" dirty="0" err="1"/>
            <a:t>Create</a:t>
          </a:r>
          <a:r>
            <a:rPr lang="es-UY" sz="1900" kern="1200" dirty="0"/>
            <a:t> a </a:t>
          </a:r>
          <a:r>
            <a:rPr lang="es-UY" sz="1900" kern="1200" dirty="0" err="1"/>
            <a:t>dictionary</a:t>
          </a:r>
          <a:r>
            <a:rPr lang="es-UY" sz="1900" kern="1200" dirty="0"/>
            <a:t> </a:t>
          </a:r>
          <a:r>
            <a:rPr lang="es-UY" sz="1900" kern="1200" dirty="0" err="1"/>
            <a:t>with</a:t>
          </a:r>
          <a:r>
            <a:rPr lang="es-UY" sz="1900" kern="1200" dirty="0"/>
            <a:t> </a:t>
          </a:r>
          <a:r>
            <a:rPr lang="es-UY" sz="1900" kern="1200" dirty="0" err="1"/>
            <a:t>the</a:t>
          </a:r>
          <a:r>
            <a:rPr lang="es-UY" sz="1900" kern="1200" dirty="0"/>
            <a:t> </a:t>
          </a:r>
          <a:r>
            <a:rPr lang="es-UY" sz="1900" kern="1200" dirty="0" err="1"/>
            <a:t>information</a:t>
          </a:r>
          <a:endParaRPr lang="en-GB" sz="1900" kern="1200" dirty="0"/>
        </a:p>
      </dsp:txBody>
      <dsp:txXfrm>
        <a:off x="2782359" y="1545124"/>
        <a:ext cx="1861042" cy="1116625"/>
      </dsp:txXfrm>
    </dsp:sp>
    <dsp:sp modelId="{B22F880F-43DF-453F-9FF6-8E1D54BA30C8}">
      <dsp:nvSpPr>
        <dsp:cNvPr id="0" name=""/>
        <dsp:cNvSpPr/>
      </dsp:nvSpPr>
      <dsp:spPr>
        <a:xfrm>
          <a:off x="493276" y="3089790"/>
          <a:ext cx="1861042" cy="1116625"/>
        </a:xfrm>
        <a:prstGeom prst="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s-UY" sz="1900" kern="1200" dirty="0"/>
            <a:t>Data</a:t>
          </a:r>
          <a:endParaRPr lang="en-GB" sz="1900" kern="1200" dirty="0"/>
        </a:p>
      </dsp:txBody>
      <dsp:txXfrm>
        <a:off x="493276" y="3089790"/>
        <a:ext cx="1861042" cy="1116625"/>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5/12/2022</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731505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185279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934428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26774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5/12/2022</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5/12/2022</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5/12/2022</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hyperlink" Target="https://github.com/noeliaor/Data-Science-Project/blob/master/Data%20Collection%20with%20Web%20Scraping.ipynb" TargetMode="External"/><Relationship Id="rId4" Type="http://schemas.openxmlformats.org/officeDocument/2006/relationships/diagramLayout" Target="../diagrams/layout3.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oeliaor/Data-Science-Project/blob/master/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noeliaor/Data-Science-Project/blob/master/jupyter-labs-eda-sql-coursera_sqllite.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oeliaor/Data-Science-Project/blob/master/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oeliaor/Data-Science-Project/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oeliaor/Data-Science-Project/blob/master/SpaceX_Machine%20Learning%20Prediction_Part_5%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hyperlink" Target="https://github.com/noeliaor/Data-Science-Project/blob/master/Data%20Collection%20API.ipynb" TargetMode="External"/><Relationship Id="rId7" Type="http://schemas.openxmlformats.org/officeDocument/2006/relationships/diagramData" Target="../diagrams/data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11" Type="http://schemas.microsoft.com/office/2007/relationships/diagramDrawing" Target="../diagrams/drawing2.xml"/><Relationship Id="rId5" Type="http://schemas.openxmlformats.org/officeDocument/2006/relationships/image" Target="../media/image6.png"/><Relationship Id="rId10" Type="http://schemas.openxmlformats.org/officeDocument/2006/relationships/diagramColors" Target="../diagrams/colors2.xml"/><Relationship Id="rId4" Type="http://schemas.openxmlformats.org/officeDocument/2006/relationships/image" Target="../media/image5.png"/><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Noelia Olivera</a:t>
            </a:r>
          </a:p>
          <a:p>
            <a:r>
              <a:rPr lang="en-US" dirty="0">
                <a:solidFill>
                  <a:schemeClr val="bg2"/>
                </a:solidFill>
                <a:latin typeface="Abadi" panose="020B0604020104020204" pitchFamily="34" charset="0"/>
                <a:ea typeface="SF Pro" pitchFamily="2" charset="0"/>
                <a:cs typeface="SF Pro" pitchFamily="2" charset="0"/>
              </a:rPr>
              <a:t>12/5/2022</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a 4">
            <a:extLst>
              <a:ext uri="{FF2B5EF4-FFF2-40B4-BE49-F238E27FC236}">
                <a16:creationId xmlns:a16="http://schemas.microsoft.com/office/drawing/2014/main" id="{690AC222-AF16-F992-45A1-1DEE2CA983DA}"/>
              </a:ext>
            </a:extLst>
          </p:cNvPr>
          <p:cNvGraphicFramePr/>
          <p:nvPr>
            <p:extLst>
              <p:ext uri="{D42A27DB-BD31-4B8C-83A1-F6EECF244321}">
                <p14:modId xmlns:p14="http://schemas.microsoft.com/office/powerpoint/2010/main" val="2972236690"/>
              </p:ext>
            </p:extLst>
          </p:nvPr>
        </p:nvGraphicFramePr>
        <p:xfrm>
          <a:off x="5910262" y="1783735"/>
          <a:ext cx="5136679" cy="4206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Imagen 9">
            <a:extLst>
              <a:ext uri="{FF2B5EF4-FFF2-40B4-BE49-F238E27FC236}">
                <a16:creationId xmlns:a16="http://schemas.microsoft.com/office/drawing/2014/main" id="{592AF583-12FF-578E-B5C5-2FE965C39BB7}"/>
              </a:ext>
            </a:extLst>
          </p:cNvPr>
          <p:cNvPicPr>
            <a:picLocks noChangeAspect="1"/>
          </p:cNvPicPr>
          <p:nvPr/>
        </p:nvPicPr>
        <p:blipFill rotWithShape="1">
          <a:blip r:embed="rId8"/>
          <a:srcRect/>
          <a:stretch/>
        </p:blipFill>
        <p:spPr>
          <a:xfrm>
            <a:off x="734028" y="3429000"/>
            <a:ext cx="4605007" cy="2812218"/>
          </a:xfrm>
          <a:prstGeom prst="rect">
            <a:avLst/>
          </a:prstGeom>
        </p:spPr>
      </p:pic>
      <p:pic>
        <p:nvPicPr>
          <p:cNvPr id="13" name="Imagen 12">
            <a:extLst>
              <a:ext uri="{FF2B5EF4-FFF2-40B4-BE49-F238E27FC236}">
                <a16:creationId xmlns:a16="http://schemas.microsoft.com/office/drawing/2014/main" id="{A858D394-1B2F-003A-B06E-41E811ECF7A2}"/>
              </a:ext>
            </a:extLst>
          </p:cNvPr>
          <p:cNvPicPr>
            <a:picLocks noChangeAspect="1"/>
          </p:cNvPicPr>
          <p:nvPr/>
        </p:nvPicPr>
        <p:blipFill>
          <a:blip r:embed="rId9"/>
          <a:stretch>
            <a:fillRect/>
          </a:stretch>
        </p:blipFill>
        <p:spPr>
          <a:xfrm>
            <a:off x="770011" y="1312834"/>
            <a:ext cx="4087064" cy="1891030"/>
          </a:xfrm>
          <a:prstGeom prst="rect">
            <a:avLst/>
          </a:prstGeom>
        </p:spPr>
      </p:pic>
      <p:sp>
        <p:nvSpPr>
          <p:cNvPr id="14" name="Text Placeholder 2">
            <a:extLst>
              <a:ext uri="{FF2B5EF4-FFF2-40B4-BE49-F238E27FC236}">
                <a16:creationId xmlns:a16="http://schemas.microsoft.com/office/drawing/2014/main" id="{8311930B-5A68-6D7E-CC54-0E5945301C7B}"/>
              </a:ext>
            </a:extLst>
          </p:cNvPr>
          <p:cNvSpPr txBox="1">
            <a:spLocks/>
          </p:cNvSpPr>
          <p:nvPr/>
        </p:nvSpPr>
        <p:spPr>
          <a:xfrm>
            <a:off x="5910262" y="5582747"/>
            <a:ext cx="5976938" cy="16889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1600"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panose="020B0604020104020204" pitchFamily="34" charset="0"/>
              </a:rPr>
              <a:t>As a reference and for peer-review purpose I include my notebook with the process: </a:t>
            </a:r>
            <a:r>
              <a:rPr lang="en-US" sz="1800" dirty="0">
                <a:solidFill>
                  <a:schemeClr val="accent3">
                    <a:lumMod val="25000"/>
                  </a:schemeClr>
                </a:solidFill>
                <a:latin typeface="Abadi" panose="020B0604020104020204" pitchFamily="34" charset="0"/>
                <a:hlinkClick r:id="rId10"/>
              </a:rPr>
              <a:t>Here</a:t>
            </a:r>
            <a:endParaRPr lang="en-US" sz="1800" dirty="0">
              <a:solidFill>
                <a:schemeClr val="accent3">
                  <a:lumMod val="25000"/>
                </a:schemeClr>
              </a:solidFill>
              <a:latin typeface="Abadi" panose="020B0604020104020204" pitchFamily="34" charset="0"/>
            </a:endParaRPr>
          </a:p>
          <a:p>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770010" y="1825625"/>
            <a:ext cx="10687961"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Data was collected using the Space X API, extracted interest factors such as Booster Version, Payload Mass, Orbit, Launch Site, Date, etc. For the date, which was one of the factors involved, it had to be converted from the </a:t>
            </a:r>
            <a:r>
              <a:rPr lang="en-US" sz="2200" dirty="0" err="1">
                <a:solidFill>
                  <a:schemeClr val="accent3">
                    <a:lumMod val="25000"/>
                  </a:schemeClr>
                </a:solidFill>
                <a:latin typeface="Abadi" panose="020B0604020104020204" pitchFamily="34" charset="0"/>
              </a:rPr>
              <a:t>utc</a:t>
            </a:r>
            <a:r>
              <a:rPr lang="en-US" sz="2200" dirty="0">
                <a:solidFill>
                  <a:schemeClr val="accent3">
                    <a:lumMod val="25000"/>
                  </a:schemeClr>
                </a:solidFill>
                <a:latin typeface="Abadi" panose="020B0604020104020204" pitchFamily="34" charset="0"/>
              </a:rPr>
              <a:t> type to the </a:t>
            </a:r>
            <a:r>
              <a:rPr lang="en-US" sz="2200" dirty="0" err="1">
                <a:solidFill>
                  <a:schemeClr val="accent3">
                    <a:lumMod val="25000"/>
                  </a:schemeClr>
                </a:solidFill>
                <a:latin typeface="Abadi" panose="020B0604020104020204" pitchFamily="34" charset="0"/>
              </a:rPr>
              <a:t>datatime</a:t>
            </a:r>
            <a:r>
              <a:rPr lang="en-US" sz="2200" dirty="0">
                <a:solidFill>
                  <a:schemeClr val="accent3">
                    <a:lumMod val="25000"/>
                  </a:schemeClr>
                </a:solidFill>
                <a:latin typeface="Abadi" panose="020B0604020104020204" pitchFamily="34" charset="0"/>
              </a:rPr>
              <a:t> type, in turn the data was restricted to those prior to 11/13/2020. Rows with multiple cores and with multiple payloads on a single rocket were also eliminated. The data was filtered by choosing only data from the Falcon 9 spacecraft, and gaps in factors such as payloads were replaced with averages.</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marL="0" indent="0" algn="just">
              <a:lnSpc>
                <a:spcPct val="100000"/>
              </a:lnSpc>
              <a:spcBef>
                <a:spcPts val="1400"/>
              </a:spcBef>
              <a:buNone/>
            </a:pPr>
            <a:r>
              <a:rPr lang="en-US" sz="2200" dirty="0" err="1">
                <a:solidFill>
                  <a:schemeClr val="accent3">
                    <a:lumMod val="25000"/>
                  </a:schemeClr>
                </a:solidFill>
                <a:latin typeface="Abadi" panose="020B0604020104020204" pitchFamily="34" charset="0"/>
              </a:rPr>
              <a:t>Catplots</a:t>
            </a:r>
            <a:r>
              <a:rPr lang="en-US" sz="2200" dirty="0">
                <a:solidFill>
                  <a:schemeClr val="accent3">
                    <a:lumMod val="25000"/>
                  </a:schemeClr>
                </a:solidFill>
                <a:latin typeface="Abadi" panose="020B0604020104020204" pitchFamily="34" charset="0"/>
              </a:rPr>
              <a:t> were generated with different data: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vs.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vs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vs.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vs.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vs Orbit, visualizing the relationship between both variables and the relationship of each one with the success of the launch. The success rate depending on the type of orbit and on the other hand the success rate depending on the year of launch were also analyzed. These allowed to cover a large number of possibilities or causes in launch failures.</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buNone/>
            </a:pPr>
            <a:r>
              <a:rPr lang="en-US" sz="2000" dirty="0">
                <a:solidFill>
                  <a:schemeClr val="accent3">
                    <a:lumMod val="25000"/>
                  </a:schemeClr>
                </a:solidFill>
                <a:latin typeface="Abadi" panose="020B0604020104020204" pitchFamily="34" charset="0"/>
              </a:rPr>
              <a:t>As a reference and for peer-review purpose I include my notebook with the process: </a:t>
            </a:r>
            <a:r>
              <a:rPr lang="en-US" sz="2000" dirty="0">
                <a:solidFill>
                  <a:srgbClr val="1C7DDB"/>
                </a:solidFill>
                <a:latin typeface="Abadi" panose="020B0604020104020204" pitchFamily="34" charset="0"/>
                <a:hlinkClick r:id="rId3">
                  <a:extLst>
                    <a:ext uri="{A12FA001-AC4F-418D-AE19-62706E023703}">
                      <ahyp:hlinkClr xmlns:ahyp="http://schemas.microsoft.com/office/drawing/2018/hyperlinkcolor" val="tx"/>
                    </a:ext>
                  </a:extLst>
                </a:hlinkClick>
              </a:rPr>
              <a:t>Here</a:t>
            </a:r>
            <a:endParaRPr lang="en-US" sz="2000" dirty="0">
              <a:solidFill>
                <a:srgbClr val="1C7DDB"/>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402487" y="1403068"/>
            <a:ext cx="11681025" cy="5437401"/>
          </a:xfrm>
          <a:prstGeom prst="rect">
            <a:avLst/>
          </a:prstGeom>
        </p:spPr>
        <p:txBody>
          <a:bodyPr lIns="91440" tIns="45720" rIns="91440" bIns="45720" anchor="t"/>
          <a:lstStyle/>
          <a:p>
            <a:pPr marL="0" indent="0" algn="just">
              <a:lnSpc>
                <a:spcPts val="1200"/>
              </a:lnSpc>
              <a:spcBef>
                <a:spcPts val="1400"/>
              </a:spcBef>
              <a:buNone/>
            </a:pPr>
            <a:r>
              <a:rPr lang="en-US" sz="2200" dirty="0">
                <a:solidFill>
                  <a:schemeClr val="accent3">
                    <a:lumMod val="25000"/>
                  </a:schemeClr>
                </a:solidFill>
                <a:latin typeface="Abadi"/>
              </a:rPr>
              <a:t> The queries made were:</a:t>
            </a:r>
          </a:p>
          <a:p>
            <a:pPr algn="just">
              <a:lnSpc>
                <a:spcPts val="1200"/>
              </a:lnSpc>
              <a:spcBef>
                <a:spcPts val="1400"/>
              </a:spcBef>
              <a:buFont typeface="Wingdings" panose="05000000000000000000" pitchFamily="2" charset="2"/>
              <a:buChar char="Ø"/>
            </a:pPr>
            <a:r>
              <a:rPr lang="en-US" sz="2200" dirty="0">
                <a:solidFill>
                  <a:schemeClr val="accent3">
                    <a:lumMod val="25000"/>
                  </a:schemeClr>
                </a:solidFill>
                <a:latin typeface="Abadi"/>
              </a:rPr>
              <a:t>Names of the launch sites in the space mission</a:t>
            </a:r>
          </a:p>
          <a:p>
            <a:pPr algn="just">
              <a:lnSpc>
                <a:spcPts val="1200"/>
              </a:lnSpc>
              <a:spcBef>
                <a:spcPts val="1400"/>
              </a:spcBef>
              <a:buFont typeface="Wingdings" panose="05000000000000000000" pitchFamily="2" charset="2"/>
              <a:buChar char="Ø"/>
            </a:pPr>
            <a:r>
              <a:rPr lang="en-US" sz="2200" dirty="0">
                <a:solidFill>
                  <a:schemeClr val="accent3">
                    <a:lumMod val="25000"/>
                  </a:schemeClr>
                </a:solidFill>
                <a:latin typeface="Abadi"/>
              </a:rPr>
              <a:t>Selection of information for launch sites begin with ‘CCA’</a:t>
            </a:r>
          </a:p>
          <a:p>
            <a:pPr algn="just">
              <a:lnSpc>
                <a:spcPts val="1200"/>
              </a:lnSpc>
              <a:spcBef>
                <a:spcPts val="1400"/>
              </a:spcBef>
              <a:buFont typeface="Wingdings" panose="05000000000000000000" pitchFamily="2" charset="2"/>
              <a:buChar char="Ø"/>
            </a:pPr>
            <a:r>
              <a:rPr lang="en-US" sz="2200" dirty="0">
                <a:solidFill>
                  <a:schemeClr val="accent3">
                    <a:lumMod val="25000"/>
                  </a:schemeClr>
                </a:solidFill>
                <a:latin typeface="Abadi"/>
              </a:rPr>
              <a:t>Total payload mass carried by boosters launched by NASA (CRS)</a:t>
            </a:r>
          </a:p>
          <a:p>
            <a:pPr algn="just">
              <a:lnSpc>
                <a:spcPts val="1200"/>
              </a:lnSpc>
              <a:spcBef>
                <a:spcPts val="1400"/>
              </a:spcBef>
              <a:buFont typeface="Wingdings" panose="05000000000000000000" pitchFamily="2" charset="2"/>
              <a:buChar char="Ø"/>
            </a:pPr>
            <a:r>
              <a:rPr lang="en-US" sz="2200" dirty="0">
                <a:solidFill>
                  <a:schemeClr val="accent3">
                    <a:lumMod val="25000"/>
                  </a:schemeClr>
                </a:solidFill>
                <a:latin typeface="Abadi"/>
              </a:rPr>
              <a:t>Average payload mass carried by booster version F9 v1.1</a:t>
            </a:r>
          </a:p>
          <a:p>
            <a:pPr algn="just">
              <a:lnSpc>
                <a:spcPts val="1200"/>
              </a:lnSpc>
              <a:spcBef>
                <a:spcPts val="1400"/>
              </a:spcBef>
              <a:buFont typeface="Wingdings" panose="05000000000000000000" pitchFamily="2" charset="2"/>
              <a:buChar char="Ø"/>
            </a:pPr>
            <a:r>
              <a:rPr lang="en-US" sz="2200" dirty="0">
                <a:solidFill>
                  <a:schemeClr val="accent3">
                    <a:lumMod val="25000"/>
                  </a:schemeClr>
                </a:solidFill>
                <a:latin typeface="Abadi"/>
              </a:rPr>
              <a:t>Date when first </a:t>
            </a:r>
            <a:r>
              <a:rPr lang="en-US" sz="2200" dirty="0" err="1">
                <a:solidFill>
                  <a:schemeClr val="accent3">
                    <a:lumMod val="25000"/>
                  </a:schemeClr>
                </a:solidFill>
                <a:latin typeface="Abadi"/>
              </a:rPr>
              <a:t>succesfull</a:t>
            </a:r>
            <a:r>
              <a:rPr lang="en-US" sz="2200" dirty="0">
                <a:solidFill>
                  <a:schemeClr val="accent3">
                    <a:lumMod val="25000"/>
                  </a:schemeClr>
                </a:solidFill>
                <a:latin typeface="Abadi"/>
              </a:rPr>
              <a:t> landing outcome in ground pad was achieved</a:t>
            </a:r>
          </a:p>
          <a:p>
            <a:pPr algn="just">
              <a:lnSpc>
                <a:spcPts val="1200"/>
              </a:lnSpc>
              <a:spcBef>
                <a:spcPts val="1400"/>
              </a:spcBef>
              <a:buFont typeface="Wingdings" panose="05000000000000000000" pitchFamily="2" charset="2"/>
              <a:buChar char="Ø"/>
            </a:pPr>
            <a:r>
              <a:rPr lang="en-US" sz="2200" dirty="0">
                <a:solidFill>
                  <a:schemeClr val="accent3">
                    <a:lumMod val="25000"/>
                  </a:schemeClr>
                </a:solidFill>
                <a:latin typeface="Abadi"/>
              </a:rPr>
              <a:t>Names of booster which have success in drone ship with payload in (4000-6000)Kg</a:t>
            </a:r>
          </a:p>
          <a:p>
            <a:pPr algn="just">
              <a:lnSpc>
                <a:spcPts val="1200"/>
              </a:lnSpc>
              <a:spcBef>
                <a:spcPts val="1400"/>
              </a:spcBef>
              <a:buFont typeface="Wingdings" panose="05000000000000000000" pitchFamily="2" charset="2"/>
              <a:buChar char="Ø"/>
            </a:pPr>
            <a:r>
              <a:rPr lang="en-US" sz="2200" dirty="0">
                <a:solidFill>
                  <a:schemeClr val="accent3">
                    <a:lumMod val="25000"/>
                  </a:schemeClr>
                </a:solidFill>
                <a:latin typeface="Abadi"/>
              </a:rPr>
              <a:t>Total number of successful and failure missions outcomes</a:t>
            </a:r>
          </a:p>
          <a:p>
            <a:pPr algn="just">
              <a:lnSpc>
                <a:spcPts val="1200"/>
              </a:lnSpc>
              <a:spcBef>
                <a:spcPts val="1400"/>
              </a:spcBef>
              <a:buFont typeface="Wingdings" panose="05000000000000000000" pitchFamily="2" charset="2"/>
              <a:buChar char="Ø"/>
            </a:pPr>
            <a:r>
              <a:rPr lang="en-US" sz="2200" dirty="0">
                <a:solidFill>
                  <a:schemeClr val="accent3">
                    <a:lumMod val="25000"/>
                  </a:schemeClr>
                </a:solidFill>
                <a:latin typeface="Abadi"/>
              </a:rPr>
              <a:t>Names of booster versions which have carried the maximum payload mass</a:t>
            </a:r>
          </a:p>
          <a:p>
            <a:pPr algn="just">
              <a:lnSpc>
                <a:spcPts val="1200"/>
              </a:lnSpc>
              <a:spcBef>
                <a:spcPts val="1400"/>
              </a:spcBef>
              <a:buFont typeface="Wingdings" panose="05000000000000000000" pitchFamily="2" charset="2"/>
              <a:buChar char="Ø"/>
            </a:pPr>
            <a:r>
              <a:rPr lang="en-US" sz="2200" dirty="0">
                <a:solidFill>
                  <a:schemeClr val="accent3">
                    <a:lumMod val="25000"/>
                  </a:schemeClr>
                </a:solidFill>
                <a:latin typeface="Abadi"/>
              </a:rPr>
              <a:t>Month, booster version and launch site for failure landing outcomes in drone ship in 2015</a:t>
            </a:r>
          </a:p>
          <a:p>
            <a:pPr algn="just">
              <a:lnSpc>
                <a:spcPts val="1200"/>
              </a:lnSpc>
              <a:spcBef>
                <a:spcPts val="1400"/>
              </a:spcBef>
              <a:buFont typeface="Wingdings" panose="05000000000000000000" pitchFamily="2" charset="2"/>
              <a:buChar char="Ø"/>
            </a:pPr>
            <a:r>
              <a:rPr lang="en-US" sz="2200" dirty="0">
                <a:solidFill>
                  <a:schemeClr val="accent3">
                    <a:lumMod val="25000"/>
                  </a:schemeClr>
                </a:solidFill>
                <a:latin typeface="Abadi"/>
              </a:rPr>
              <a:t>Number of successful landing outcomes between 4/6/2010 and 20/3/2017</a:t>
            </a:r>
            <a:endParaRPr lang="en-US" sz="2200" dirty="0">
              <a:solidFill>
                <a:schemeClr val="accent3">
                  <a:lumMod val="25000"/>
                </a:schemeClr>
              </a:solidFill>
              <a:latin typeface="Abadi" panose="020B0604020104020204" pitchFamily="34" charset="0"/>
            </a:endParaRPr>
          </a:p>
          <a:p>
            <a:pPr marL="0" indent="0">
              <a:lnSpc>
                <a:spcPts val="2000"/>
              </a:lnSpc>
              <a:buNone/>
            </a:pPr>
            <a:endParaRPr lang="en-US" sz="2200" dirty="0">
              <a:solidFill>
                <a:schemeClr val="accent3">
                  <a:lumMod val="25000"/>
                </a:schemeClr>
              </a:solidFill>
              <a:latin typeface="Abadi" panose="020B0604020104020204" pitchFamily="34" charset="0"/>
            </a:endParaRPr>
          </a:p>
          <a:p>
            <a:pPr marL="0" indent="0">
              <a:lnSpc>
                <a:spcPts val="2000"/>
              </a:lnSpc>
              <a:buNone/>
            </a:pPr>
            <a:r>
              <a:rPr lang="en-US" sz="2200" dirty="0">
                <a:solidFill>
                  <a:schemeClr val="accent3">
                    <a:lumMod val="25000"/>
                  </a:schemeClr>
                </a:solidFill>
                <a:latin typeface="Abadi" panose="020B0604020104020204" pitchFamily="34" charset="0"/>
              </a:rPr>
              <a:t>As a reference and for peer-review purpose I include my notebook with the process: </a:t>
            </a:r>
            <a:r>
              <a:rPr lang="en-US" sz="2200" dirty="0">
                <a:solidFill>
                  <a:schemeClr val="accent3">
                    <a:lumMod val="25000"/>
                  </a:schemeClr>
                </a:solidFill>
                <a:latin typeface="Abadi" panose="020B0604020104020204" pitchFamily="34" charset="0"/>
                <a:hlinkClick r:id="rId4"/>
              </a:rPr>
              <a:t>Here</a:t>
            </a:r>
            <a:r>
              <a:rPr lang="en-US" sz="2200" dirty="0">
                <a:solidFill>
                  <a:schemeClr val="accent3">
                    <a:lumMod val="25000"/>
                  </a:schemeClr>
                </a:solidFill>
                <a:latin typeface="Abadi" panose="020B0604020104020204" pitchFamily="34" charset="0"/>
              </a:rPr>
              <a:t> </a:t>
            </a:r>
          </a:p>
          <a:p>
            <a:pPr>
              <a:lnSpc>
                <a:spcPts val="2000"/>
              </a:lnSpc>
            </a:pPr>
            <a:endParaRPr lang="en-US" dirty="0"/>
          </a:p>
          <a:p>
            <a:pPr>
              <a:lnSpc>
                <a:spcPts val="2000"/>
              </a:lnSpc>
            </a:pPr>
            <a:endParaRPr lang="en-US" dirty="0"/>
          </a:p>
          <a:p>
            <a:pPr>
              <a:lnSpc>
                <a:spcPts val="2000"/>
              </a:lnSpc>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lnSpcReduction="10000"/>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Using the coordinates of the different launch sites, they were added to the map, 5 different centers were located, including NASA Johnson Space Center, orange circles were used as icons and name labels were added. Successes and failures were also marked for each site, using green markers for successes and red markers for failures. The distances between different positions, such as between sites and the coastal zone, were calculated and marked with lines.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As a reference and for peer-review purpose I include my notebook with the process: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Interactive pie charts and </a:t>
            </a:r>
            <a:r>
              <a:rPr lang="en-US" sz="2200" dirty="0" err="1">
                <a:solidFill>
                  <a:schemeClr val="accent3">
                    <a:lumMod val="25000"/>
                  </a:schemeClr>
                </a:solidFill>
                <a:latin typeface="Abadi" panose="020B0604020104020204" pitchFamily="34" charset="0"/>
              </a:rPr>
              <a:t>catplots</a:t>
            </a:r>
            <a:r>
              <a:rPr lang="en-US" sz="2200" dirty="0">
                <a:solidFill>
                  <a:schemeClr val="accent3">
                    <a:lumMod val="25000"/>
                  </a:schemeClr>
                </a:solidFill>
                <a:latin typeface="Abadi" panose="020B0604020104020204" pitchFamily="34" charset="0"/>
              </a:rPr>
              <a:t> were included. In the application it was allowed to select a specific center to study or all together. The pie chart showed the ratio of successes to failures for the indicated site, or the ratio of successes across all </a:t>
            </a:r>
            <a:r>
              <a:rPr lang="en-US" sz="2200" dirty="0" err="1">
                <a:solidFill>
                  <a:schemeClr val="accent3">
                    <a:lumMod val="25000"/>
                  </a:schemeClr>
                </a:solidFill>
                <a:latin typeface="Abadi" panose="020B0604020104020204" pitchFamily="34" charset="0"/>
              </a:rPr>
              <a:t>sites.In</a:t>
            </a:r>
            <a:r>
              <a:rPr lang="en-US" sz="2200" dirty="0">
                <a:solidFill>
                  <a:schemeClr val="accent3">
                    <a:lumMod val="25000"/>
                  </a:schemeClr>
                </a:solidFill>
                <a:latin typeface="Abadi" panose="020B0604020104020204" pitchFamily="34" charset="0"/>
              </a:rPr>
              <a:t> the </a:t>
            </a:r>
            <a:r>
              <a:rPr lang="en-US" sz="2200" dirty="0" err="1">
                <a:solidFill>
                  <a:schemeClr val="accent3">
                    <a:lumMod val="25000"/>
                  </a:schemeClr>
                </a:solidFill>
                <a:latin typeface="Abadi" panose="020B0604020104020204" pitchFamily="34" charset="0"/>
              </a:rPr>
              <a:t>catplots</a:t>
            </a:r>
            <a:r>
              <a:rPr lang="en-US" sz="2200" dirty="0">
                <a:solidFill>
                  <a:schemeClr val="accent3">
                    <a:lumMod val="25000"/>
                  </a:schemeClr>
                </a:solidFill>
                <a:latin typeface="Abadi" panose="020B0604020104020204" pitchFamily="34" charset="0"/>
              </a:rPr>
              <a:t>, the successes and failures for the sites were studied based on the payload mass, allowing to indicate a desired range for this last variable.</a:t>
            </a:r>
          </a:p>
          <a:p>
            <a:pPr marL="0" indent="0" algn="just">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As a reference and for peer-review purpose I include my notebook with the process: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 </a:t>
            </a: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770010" y="1425844"/>
            <a:ext cx="10404268" cy="475111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classification models were used in order to determine the best one for this case. We work with training and test data generated from the same sample. For each method, a set of parameters was proposed, in order to evaluate them and determine the most suitable set,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The models used were K Nearest Neighbors, Support Vector Machine, Decision Tree and Logistic Regression, for each of them the precision was determined and a confusion matrix was elaborated. It was found that the most accurate model was the Decision Tree model.</a:t>
            </a:r>
          </a:p>
          <a:p>
            <a:pPr marL="0" indent="0">
              <a:buNone/>
            </a:pPr>
            <a:endParaRPr lang="en-US" sz="2200" dirty="0">
              <a:solidFill>
                <a:schemeClr val="accent3">
                  <a:lumMod val="25000"/>
                </a:schemeClr>
              </a:solidFill>
              <a:latin typeface="Abadi" panose="020B0604020104020204" pitchFamily="34" charset="0"/>
            </a:endParaRPr>
          </a:p>
          <a:p>
            <a:pPr marL="0" indent="0">
              <a:buNone/>
            </a:pPr>
            <a:r>
              <a:rPr lang="en-US" sz="2200" dirty="0">
                <a:solidFill>
                  <a:schemeClr val="accent3">
                    <a:lumMod val="25000"/>
                  </a:schemeClr>
                </a:solidFill>
                <a:latin typeface="Abadi" panose="020B0604020104020204" pitchFamily="34" charset="0"/>
              </a:rPr>
              <a:t>As a reference and for peer-review purpose I include my notebook with the process: </a:t>
            </a:r>
            <a:r>
              <a:rPr lang="en-US" sz="2200" dirty="0">
                <a:solidFill>
                  <a:schemeClr val="accent3">
                    <a:lumMod val="25000"/>
                  </a:schemeClr>
                </a:solidFill>
                <a:latin typeface="Abadi" panose="020B0604020104020204" pitchFamily="34" charset="0"/>
                <a:hlinkClick r:id="rId3"/>
              </a:rPr>
              <a:t>Here</a:t>
            </a:r>
            <a:r>
              <a:rPr lang="en-US" sz="2200" dirty="0">
                <a:solidFill>
                  <a:schemeClr val="accent3">
                    <a:lumMod val="25000"/>
                  </a:schemeClr>
                </a:solidFill>
                <a:latin typeface="Abadi" panose="020B0604020104020204" pitchFamily="34" charset="0"/>
              </a:rPr>
              <a:t> </a:t>
            </a:r>
          </a:p>
          <a:p>
            <a:pPr marL="0" indent="0">
              <a:buNone/>
            </a:pP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6"/>
            <a:ext cx="10242886" cy="367906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observe that for flights with a greater number of results, they have been better, therefore this would represent an evolution. This evolution is reflected in the analysis of the success rate over the years. Also another important factor would seem to be the choice of orbit, since the results vary a lot depending on this choice. There are orbits without any success rate and other very successful ones close to 100%. Also, observing the relationship between these and the payload mass, we see that it is necessary to consider this last factor when choosing the orbit.</a:t>
            </a:r>
          </a:p>
          <a:p>
            <a:pPr>
              <a:lnSpc>
                <a:spcPct val="100000"/>
              </a:lnSpc>
              <a:spcBef>
                <a:spcPts val="1400"/>
              </a:spcBef>
            </a:pPr>
            <a:r>
              <a:rPr lang="en-US" sz="2200" dirty="0">
                <a:solidFill>
                  <a:schemeClr val="accent3">
                    <a:lumMod val="25000"/>
                  </a:schemeClr>
                </a:solidFill>
                <a:latin typeface="Abadi" panose="020B0604020104020204" pitchFamily="34" charset="0"/>
              </a:rPr>
              <a:t>The predictive analysis presents a high accuracy, greater than 80% for all the models worked on. In particular, the decision tree allowed to predict 16 launch results correctly, out of 18 situations presented, so it is a good tool to primarily obtain a possible panorama of the situation.</a:t>
            </a:r>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8" name="Picture 4">
            <a:extLst>
              <a:ext uri="{FF2B5EF4-FFF2-40B4-BE49-F238E27FC236}">
                <a16:creationId xmlns:a16="http://schemas.microsoft.com/office/drawing/2014/main" id="{ACD86F89-80E9-A536-8EF2-8254BCECA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49322"/>
            <a:ext cx="5465654" cy="4970028"/>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B823F3A-362B-29E7-E862-9F618F764C9F}"/>
              </a:ext>
            </a:extLst>
          </p:cNvPr>
          <p:cNvSpPr txBox="1"/>
          <p:nvPr/>
        </p:nvSpPr>
        <p:spPr>
          <a:xfrm>
            <a:off x="6795817" y="1621625"/>
            <a:ext cx="4148831" cy="2862322"/>
          </a:xfrm>
          <a:prstGeom prst="rect">
            <a:avLst/>
          </a:prstGeom>
          <a:noFill/>
        </p:spPr>
        <p:txBody>
          <a:bodyPr wrap="square" rtlCol="0">
            <a:spAutoFit/>
          </a:bodyPr>
          <a:lstStyle/>
          <a:p>
            <a:r>
              <a:rPr lang="es-UY" sz="2000" dirty="0" err="1">
                <a:solidFill>
                  <a:schemeClr val="bg2">
                    <a:lumMod val="25000"/>
                  </a:schemeClr>
                </a:solidFill>
                <a:latin typeface="Abadi"/>
              </a:rPr>
              <a:t>Plot</a:t>
            </a:r>
            <a:r>
              <a:rPr lang="es-UY" sz="2000" dirty="0">
                <a:solidFill>
                  <a:schemeClr val="bg2">
                    <a:lumMod val="25000"/>
                  </a:schemeClr>
                </a:solidFill>
                <a:latin typeface="Abadi"/>
              </a:rPr>
              <a:t> </a:t>
            </a:r>
            <a:r>
              <a:rPr lang="es-UY" sz="2000" dirty="0" err="1">
                <a:solidFill>
                  <a:schemeClr val="bg2">
                    <a:lumMod val="25000"/>
                  </a:schemeClr>
                </a:solidFill>
                <a:latin typeface="Abadi"/>
              </a:rPr>
              <a:t>of</a:t>
            </a:r>
            <a:r>
              <a:rPr lang="es-UY" sz="2000" dirty="0">
                <a:solidFill>
                  <a:schemeClr val="bg2">
                    <a:lumMod val="25000"/>
                  </a:schemeClr>
                </a:solidFill>
                <a:latin typeface="Abadi"/>
              </a:rPr>
              <a:t> Flight </a:t>
            </a:r>
            <a:r>
              <a:rPr lang="es-UY" sz="2000" dirty="0" err="1">
                <a:solidFill>
                  <a:schemeClr val="bg2">
                    <a:lumMod val="25000"/>
                  </a:schemeClr>
                </a:solidFill>
                <a:latin typeface="Abadi"/>
              </a:rPr>
              <a:t>Number</a:t>
            </a:r>
            <a:r>
              <a:rPr lang="es-UY" sz="2000" dirty="0">
                <a:solidFill>
                  <a:schemeClr val="bg2">
                    <a:lumMod val="25000"/>
                  </a:schemeClr>
                </a:solidFill>
                <a:latin typeface="Abadi"/>
              </a:rPr>
              <a:t> vs. </a:t>
            </a:r>
            <a:r>
              <a:rPr lang="es-UY" sz="2000" dirty="0" err="1">
                <a:solidFill>
                  <a:schemeClr val="bg2">
                    <a:lumMod val="25000"/>
                  </a:schemeClr>
                </a:solidFill>
                <a:latin typeface="Abadi"/>
              </a:rPr>
              <a:t>LaunchSite</a:t>
            </a:r>
            <a:r>
              <a:rPr lang="es-UY" sz="2000" dirty="0">
                <a:solidFill>
                  <a:schemeClr val="bg2">
                    <a:lumMod val="25000"/>
                  </a:schemeClr>
                </a:solidFill>
                <a:latin typeface="Abadi"/>
              </a:rPr>
              <a:t> </a:t>
            </a:r>
            <a:r>
              <a:rPr lang="es-UY" sz="2000" dirty="0" err="1">
                <a:solidFill>
                  <a:schemeClr val="bg2">
                    <a:lumMod val="25000"/>
                  </a:schemeClr>
                </a:solidFill>
                <a:latin typeface="Abadi"/>
              </a:rPr>
              <a:t>with</a:t>
            </a:r>
            <a:r>
              <a:rPr lang="es-UY" sz="2000" dirty="0">
                <a:solidFill>
                  <a:schemeClr val="bg2">
                    <a:lumMod val="25000"/>
                  </a:schemeClr>
                </a:solidFill>
                <a:latin typeface="Abadi"/>
              </a:rPr>
              <a:t> </a:t>
            </a:r>
            <a:r>
              <a:rPr lang="es-UY" sz="2000" dirty="0" err="1">
                <a:solidFill>
                  <a:schemeClr val="bg2">
                    <a:lumMod val="25000"/>
                  </a:schemeClr>
                </a:solidFill>
                <a:latin typeface="Abadi"/>
              </a:rPr>
              <a:t>indications</a:t>
            </a:r>
            <a:r>
              <a:rPr lang="es-UY" sz="2000" dirty="0">
                <a:solidFill>
                  <a:schemeClr val="bg2">
                    <a:lumMod val="25000"/>
                  </a:schemeClr>
                </a:solidFill>
                <a:latin typeface="Abadi"/>
              </a:rPr>
              <a:t> </a:t>
            </a:r>
            <a:r>
              <a:rPr lang="es-UY" sz="2000" dirty="0" err="1">
                <a:solidFill>
                  <a:schemeClr val="bg2">
                    <a:lumMod val="25000"/>
                  </a:schemeClr>
                </a:solidFill>
                <a:latin typeface="Abadi"/>
              </a:rPr>
              <a:t>of</a:t>
            </a:r>
            <a:r>
              <a:rPr lang="es-UY" sz="2000" dirty="0">
                <a:solidFill>
                  <a:schemeClr val="bg2">
                    <a:lumMod val="25000"/>
                  </a:schemeClr>
                </a:solidFill>
                <a:latin typeface="Abadi"/>
              </a:rPr>
              <a:t> </a:t>
            </a:r>
            <a:r>
              <a:rPr lang="es-UY" sz="2000" dirty="0" err="1">
                <a:solidFill>
                  <a:schemeClr val="bg2">
                    <a:lumMod val="25000"/>
                  </a:schemeClr>
                </a:solidFill>
                <a:latin typeface="Abadi"/>
              </a:rPr>
              <a:t>successfull</a:t>
            </a:r>
            <a:r>
              <a:rPr lang="es-UY" sz="2000" dirty="0">
                <a:solidFill>
                  <a:schemeClr val="bg2">
                    <a:lumMod val="25000"/>
                  </a:schemeClr>
                </a:solidFill>
                <a:latin typeface="Abadi"/>
              </a:rPr>
              <a:t> </a:t>
            </a:r>
            <a:r>
              <a:rPr lang="es-UY" sz="2000" dirty="0" err="1">
                <a:solidFill>
                  <a:schemeClr val="bg2">
                    <a:lumMod val="25000"/>
                  </a:schemeClr>
                </a:solidFill>
                <a:latin typeface="Abadi"/>
              </a:rPr>
              <a:t>or</a:t>
            </a:r>
            <a:r>
              <a:rPr lang="es-UY" sz="2000" dirty="0">
                <a:solidFill>
                  <a:schemeClr val="bg2">
                    <a:lumMod val="25000"/>
                  </a:schemeClr>
                </a:solidFill>
                <a:latin typeface="Abadi"/>
              </a:rPr>
              <a:t> </a:t>
            </a:r>
            <a:r>
              <a:rPr lang="es-UY" sz="2000" dirty="0" err="1">
                <a:solidFill>
                  <a:schemeClr val="bg2">
                    <a:lumMod val="25000"/>
                  </a:schemeClr>
                </a:solidFill>
                <a:latin typeface="Abadi"/>
              </a:rPr>
              <a:t>failed</a:t>
            </a:r>
            <a:r>
              <a:rPr lang="es-UY" sz="2000" dirty="0">
                <a:solidFill>
                  <a:schemeClr val="bg2">
                    <a:lumMod val="25000"/>
                  </a:schemeClr>
                </a:solidFill>
                <a:latin typeface="Abadi"/>
              </a:rPr>
              <a:t> </a:t>
            </a:r>
            <a:r>
              <a:rPr lang="es-UY" sz="2000" dirty="0" err="1">
                <a:solidFill>
                  <a:schemeClr val="bg2">
                    <a:lumMod val="25000"/>
                  </a:schemeClr>
                </a:solidFill>
                <a:latin typeface="Abadi"/>
              </a:rPr>
              <a:t>launched</a:t>
            </a:r>
            <a:r>
              <a:rPr lang="es-UY" sz="2000" dirty="0">
                <a:solidFill>
                  <a:schemeClr val="bg2">
                    <a:lumMod val="25000"/>
                  </a:schemeClr>
                </a:solidFill>
                <a:latin typeface="Abadi"/>
              </a:rPr>
              <a:t>.</a:t>
            </a:r>
          </a:p>
          <a:p>
            <a:endParaRPr lang="es-UY" sz="2000" dirty="0">
              <a:solidFill>
                <a:schemeClr val="bg2">
                  <a:lumMod val="25000"/>
                </a:schemeClr>
              </a:solidFill>
              <a:latin typeface="Abadi"/>
            </a:endParaRPr>
          </a:p>
          <a:p>
            <a:r>
              <a:rPr lang="es-UY" sz="2000" dirty="0" err="1">
                <a:solidFill>
                  <a:schemeClr val="bg2">
                    <a:lumMod val="25000"/>
                  </a:schemeClr>
                </a:solidFill>
                <a:latin typeface="Abadi"/>
              </a:rPr>
              <a:t>We</a:t>
            </a:r>
            <a:r>
              <a:rPr lang="es-UY" sz="2000" dirty="0">
                <a:solidFill>
                  <a:schemeClr val="bg2">
                    <a:lumMod val="25000"/>
                  </a:schemeClr>
                </a:solidFill>
                <a:latin typeface="Abadi"/>
              </a:rPr>
              <a:t> </a:t>
            </a:r>
            <a:r>
              <a:rPr lang="es-UY" sz="2000" dirty="0" err="1">
                <a:solidFill>
                  <a:schemeClr val="bg2">
                    <a:lumMod val="25000"/>
                  </a:schemeClr>
                </a:solidFill>
                <a:latin typeface="Abadi"/>
              </a:rPr>
              <a:t>see</a:t>
            </a:r>
            <a:r>
              <a:rPr lang="es-UY" sz="2000" dirty="0">
                <a:solidFill>
                  <a:schemeClr val="bg2">
                    <a:lumMod val="25000"/>
                  </a:schemeClr>
                </a:solidFill>
                <a:latin typeface="Abadi"/>
              </a:rPr>
              <a:t> </a:t>
            </a:r>
            <a:r>
              <a:rPr lang="es-UY" sz="2000" dirty="0" err="1">
                <a:solidFill>
                  <a:schemeClr val="bg2">
                    <a:lumMod val="25000"/>
                  </a:schemeClr>
                </a:solidFill>
                <a:latin typeface="Abadi"/>
              </a:rPr>
              <a:t>that</a:t>
            </a:r>
            <a:r>
              <a:rPr lang="es-UY" sz="2000" dirty="0">
                <a:solidFill>
                  <a:schemeClr val="bg2">
                    <a:lumMod val="25000"/>
                  </a:schemeClr>
                </a:solidFill>
                <a:latin typeface="Abadi"/>
              </a:rPr>
              <a:t> </a:t>
            </a:r>
            <a:r>
              <a:rPr lang="es-UY" sz="2000" dirty="0" err="1">
                <a:solidFill>
                  <a:schemeClr val="bg2">
                    <a:lumMod val="25000"/>
                  </a:schemeClr>
                </a:solidFill>
                <a:latin typeface="Abadi"/>
              </a:rPr>
              <a:t>different</a:t>
            </a:r>
            <a:r>
              <a:rPr lang="es-UY" sz="2000" dirty="0">
                <a:solidFill>
                  <a:schemeClr val="bg2">
                    <a:lumMod val="25000"/>
                  </a:schemeClr>
                </a:solidFill>
                <a:latin typeface="Abadi"/>
              </a:rPr>
              <a:t> </a:t>
            </a:r>
            <a:r>
              <a:rPr lang="es-UY" sz="2000" dirty="0" err="1">
                <a:solidFill>
                  <a:schemeClr val="bg2">
                    <a:lumMod val="25000"/>
                  </a:schemeClr>
                </a:solidFill>
                <a:latin typeface="Abadi"/>
              </a:rPr>
              <a:t>launch</a:t>
            </a:r>
            <a:r>
              <a:rPr lang="es-UY" sz="2000" dirty="0">
                <a:solidFill>
                  <a:schemeClr val="bg2">
                    <a:lumMod val="25000"/>
                  </a:schemeClr>
                </a:solidFill>
                <a:latin typeface="Abadi"/>
              </a:rPr>
              <a:t> sites has </a:t>
            </a:r>
            <a:r>
              <a:rPr lang="es-UY" sz="2000" dirty="0" err="1">
                <a:solidFill>
                  <a:schemeClr val="bg2">
                    <a:lumMod val="25000"/>
                  </a:schemeClr>
                </a:solidFill>
                <a:latin typeface="Abadi"/>
              </a:rPr>
              <a:t>different</a:t>
            </a:r>
            <a:r>
              <a:rPr lang="es-UY" sz="2000" dirty="0">
                <a:solidFill>
                  <a:schemeClr val="bg2">
                    <a:lumMod val="25000"/>
                  </a:schemeClr>
                </a:solidFill>
                <a:latin typeface="Abadi"/>
              </a:rPr>
              <a:t> </a:t>
            </a:r>
            <a:r>
              <a:rPr lang="es-UY" sz="2000" dirty="0" err="1">
                <a:solidFill>
                  <a:schemeClr val="bg2">
                    <a:lumMod val="25000"/>
                  </a:schemeClr>
                </a:solidFill>
                <a:latin typeface="Abadi"/>
              </a:rPr>
              <a:t>success</a:t>
            </a:r>
            <a:r>
              <a:rPr lang="es-UY" sz="2000" dirty="0">
                <a:solidFill>
                  <a:schemeClr val="bg2">
                    <a:lumMod val="25000"/>
                  </a:schemeClr>
                </a:solidFill>
                <a:latin typeface="Abadi"/>
              </a:rPr>
              <a:t> </a:t>
            </a:r>
            <a:r>
              <a:rPr lang="es-UY" sz="2000" dirty="0" err="1">
                <a:solidFill>
                  <a:schemeClr val="bg2">
                    <a:lumMod val="25000"/>
                  </a:schemeClr>
                </a:solidFill>
                <a:latin typeface="Abadi"/>
              </a:rPr>
              <a:t>rates</a:t>
            </a:r>
            <a:r>
              <a:rPr lang="es-UY" sz="2000" dirty="0">
                <a:solidFill>
                  <a:schemeClr val="bg2">
                    <a:lumMod val="25000"/>
                  </a:schemeClr>
                </a:solidFill>
                <a:latin typeface="Abadi"/>
              </a:rPr>
              <a:t> and </a:t>
            </a:r>
            <a:r>
              <a:rPr lang="es-UY" sz="2000" dirty="0" err="1">
                <a:solidFill>
                  <a:schemeClr val="bg2">
                    <a:lumMod val="25000"/>
                  </a:schemeClr>
                </a:solidFill>
                <a:latin typeface="Abadi"/>
              </a:rPr>
              <a:t>same</a:t>
            </a:r>
            <a:r>
              <a:rPr lang="es-UY" sz="2000" dirty="0">
                <a:solidFill>
                  <a:schemeClr val="bg2">
                    <a:lumMod val="25000"/>
                  </a:schemeClr>
                </a:solidFill>
                <a:latin typeface="Abadi"/>
              </a:rPr>
              <a:t> </a:t>
            </a:r>
            <a:r>
              <a:rPr lang="es-UY" sz="2000" dirty="0" err="1">
                <a:solidFill>
                  <a:schemeClr val="bg2">
                    <a:lumMod val="25000"/>
                  </a:schemeClr>
                </a:solidFill>
                <a:latin typeface="Abadi"/>
              </a:rPr>
              <a:t>for</a:t>
            </a:r>
            <a:r>
              <a:rPr lang="es-UY" sz="2000" dirty="0">
                <a:solidFill>
                  <a:schemeClr val="bg2">
                    <a:lumMod val="25000"/>
                  </a:schemeClr>
                </a:solidFill>
                <a:latin typeface="Abadi"/>
              </a:rPr>
              <a:t> </a:t>
            </a:r>
            <a:r>
              <a:rPr lang="es-UY" sz="2000" dirty="0" err="1">
                <a:solidFill>
                  <a:schemeClr val="bg2">
                    <a:lumMod val="25000"/>
                  </a:schemeClr>
                </a:solidFill>
                <a:latin typeface="Abadi"/>
              </a:rPr>
              <a:t>differents</a:t>
            </a:r>
            <a:r>
              <a:rPr lang="es-UY" sz="2000" dirty="0">
                <a:solidFill>
                  <a:schemeClr val="bg2">
                    <a:lumMod val="25000"/>
                  </a:schemeClr>
                </a:solidFill>
                <a:latin typeface="Abadi"/>
              </a:rPr>
              <a:t> </a:t>
            </a:r>
            <a:r>
              <a:rPr lang="es-UY" sz="2000" dirty="0" err="1">
                <a:solidFill>
                  <a:schemeClr val="bg2">
                    <a:lumMod val="25000"/>
                  </a:schemeClr>
                </a:solidFill>
                <a:latin typeface="Abadi"/>
              </a:rPr>
              <a:t>flight</a:t>
            </a:r>
            <a:r>
              <a:rPr lang="es-UY" sz="2000" dirty="0">
                <a:solidFill>
                  <a:schemeClr val="bg2">
                    <a:lumMod val="25000"/>
                  </a:schemeClr>
                </a:solidFill>
                <a:latin typeface="Abadi"/>
              </a:rPr>
              <a:t> </a:t>
            </a:r>
            <a:r>
              <a:rPr lang="es-UY" sz="2000" dirty="0" err="1">
                <a:solidFill>
                  <a:schemeClr val="bg2">
                    <a:lumMod val="25000"/>
                  </a:schemeClr>
                </a:solidFill>
                <a:latin typeface="Abadi"/>
              </a:rPr>
              <a:t>numbers</a:t>
            </a:r>
            <a:r>
              <a:rPr lang="es-UY" sz="2000" dirty="0">
                <a:solidFill>
                  <a:schemeClr val="bg2">
                    <a:lumMod val="25000"/>
                  </a:schemeClr>
                </a:solidFill>
                <a:latin typeface="Abadi"/>
              </a:rPr>
              <a:t>. </a:t>
            </a:r>
            <a:r>
              <a:rPr lang="es-UY" sz="2000" dirty="0" err="1">
                <a:solidFill>
                  <a:schemeClr val="bg2">
                    <a:lumMod val="25000"/>
                  </a:schemeClr>
                </a:solidFill>
                <a:latin typeface="Abadi"/>
              </a:rPr>
              <a:t>However</a:t>
            </a:r>
            <a:r>
              <a:rPr lang="es-UY" sz="2000" dirty="0">
                <a:solidFill>
                  <a:schemeClr val="bg2">
                    <a:lumMod val="25000"/>
                  </a:schemeClr>
                </a:solidFill>
                <a:latin typeface="Abadi"/>
              </a:rPr>
              <a:t>, </a:t>
            </a:r>
            <a:r>
              <a:rPr lang="es-UY" sz="2000" dirty="0" err="1">
                <a:solidFill>
                  <a:schemeClr val="bg2">
                    <a:lumMod val="25000"/>
                  </a:schemeClr>
                </a:solidFill>
                <a:latin typeface="Abadi"/>
              </a:rPr>
              <a:t>for</a:t>
            </a:r>
            <a:r>
              <a:rPr lang="es-UY" sz="2000" dirty="0">
                <a:solidFill>
                  <a:schemeClr val="bg2">
                    <a:lumMod val="25000"/>
                  </a:schemeClr>
                </a:solidFill>
                <a:latin typeface="Abadi"/>
              </a:rPr>
              <a:t> </a:t>
            </a:r>
            <a:r>
              <a:rPr lang="es-UY" sz="2000" dirty="0" err="1">
                <a:solidFill>
                  <a:schemeClr val="bg2">
                    <a:lumMod val="25000"/>
                  </a:schemeClr>
                </a:solidFill>
                <a:latin typeface="Abadi"/>
              </a:rPr>
              <a:t>small</a:t>
            </a:r>
            <a:r>
              <a:rPr lang="es-UY" sz="2000" dirty="0">
                <a:solidFill>
                  <a:schemeClr val="bg2">
                    <a:lumMod val="25000"/>
                  </a:schemeClr>
                </a:solidFill>
                <a:latin typeface="Abadi"/>
              </a:rPr>
              <a:t> </a:t>
            </a:r>
            <a:r>
              <a:rPr lang="es-UY" sz="2000" dirty="0" err="1">
                <a:solidFill>
                  <a:schemeClr val="bg2">
                    <a:lumMod val="25000"/>
                  </a:schemeClr>
                </a:solidFill>
                <a:latin typeface="Abadi"/>
              </a:rPr>
              <a:t>flights</a:t>
            </a:r>
            <a:r>
              <a:rPr lang="es-UY" sz="2000" dirty="0">
                <a:solidFill>
                  <a:schemeClr val="bg2">
                    <a:lumMod val="25000"/>
                  </a:schemeClr>
                </a:solidFill>
                <a:latin typeface="Abadi"/>
              </a:rPr>
              <a:t> </a:t>
            </a:r>
            <a:r>
              <a:rPr lang="es-UY" sz="2000" dirty="0" err="1">
                <a:solidFill>
                  <a:schemeClr val="bg2">
                    <a:lumMod val="25000"/>
                  </a:schemeClr>
                </a:solidFill>
                <a:latin typeface="Abadi"/>
              </a:rPr>
              <a:t>numbers</a:t>
            </a:r>
            <a:r>
              <a:rPr lang="es-UY" sz="2000" dirty="0">
                <a:solidFill>
                  <a:schemeClr val="bg2">
                    <a:lumMod val="25000"/>
                  </a:schemeClr>
                </a:solidFill>
                <a:latin typeface="Abadi"/>
              </a:rPr>
              <a:t> </a:t>
            </a:r>
            <a:r>
              <a:rPr lang="es-UY" sz="2000" dirty="0" err="1">
                <a:solidFill>
                  <a:schemeClr val="bg2">
                    <a:lumMod val="25000"/>
                  </a:schemeClr>
                </a:solidFill>
                <a:latin typeface="Abadi"/>
              </a:rPr>
              <a:t>the</a:t>
            </a:r>
            <a:r>
              <a:rPr lang="es-UY" sz="2000" dirty="0">
                <a:solidFill>
                  <a:schemeClr val="bg2">
                    <a:lumMod val="25000"/>
                  </a:schemeClr>
                </a:solidFill>
                <a:latin typeface="Abadi"/>
              </a:rPr>
              <a:t> </a:t>
            </a:r>
            <a:r>
              <a:rPr lang="es-UY" sz="2000" dirty="0" err="1">
                <a:solidFill>
                  <a:schemeClr val="bg2">
                    <a:lumMod val="25000"/>
                  </a:schemeClr>
                </a:solidFill>
                <a:latin typeface="Abadi"/>
              </a:rPr>
              <a:t>number</a:t>
            </a:r>
            <a:r>
              <a:rPr lang="es-UY" sz="2000" dirty="0">
                <a:solidFill>
                  <a:schemeClr val="bg2">
                    <a:lumMod val="25000"/>
                  </a:schemeClr>
                </a:solidFill>
                <a:latin typeface="Abadi"/>
              </a:rPr>
              <a:t> </a:t>
            </a:r>
            <a:r>
              <a:rPr lang="es-UY" sz="2000" dirty="0" err="1">
                <a:solidFill>
                  <a:schemeClr val="bg2">
                    <a:lumMod val="25000"/>
                  </a:schemeClr>
                </a:solidFill>
                <a:latin typeface="Abadi"/>
              </a:rPr>
              <a:t>of</a:t>
            </a:r>
            <a:r>
              <a:rPr lang="es-UY" sz="2000" dirty="0">
                <a:solidFill>
                  <a:schemeClr val="bg2">
                    <a:lumMod val="25000"/>
                  </a:schemeClr>
                </a:solidFill>
                <a:latin typeface="Abadi"/>
              </a:rPr>
              <a:t> </a:t>
            </a:r>
            <a:r>
              <a:rPr lang="es-UY" sz="2000" dirty="0" err="1">
                <a:solidFill>
                  <a:schemeClr val="bg2">
                    <a:lumMod val="25000"/>
                  </a:schemeClr>
                </a:solidFill>
                <a:latin typeface="Abadi"/>
              </a:rPr>
              <a:t>failures</a:t>
            </a:r>
            <a:r>
              <a:rPr lang="es-UY" sz="2000" dirty="0">
                <a:solidFill>
                  <a:schemeClr val="bg2">
                    <a:lumMod val="25000"/>
                  </a:schemeClr>
                </a:solidFill>
                <a:latin typeface="Abadi"/>
              </a:rPr>
              <a:t> </a:t>
            </a:r>
            <a:r>
              <a:rPr lang="es-UY" sz="2000" dirty="0" err="1">
                <a:solidFill>
                  <a:schemeClr val="bg2">
                    <a:lumMod val="25000"/>
                  </a:schemeClr>
                </a:solidFill>
                <a:latin typeface="Abadi"/>
              </a:rPr>
              <a:t>is</a:t>
            </a:r>
            <a:r>
              <a:rPr lang="es-UY" sz="2000" dirty="0">
                <a:solidFill>
                  <a:schemeClr val="bg2">
                    <a:lumMod val="25000"/>
                  </a:schemeClr>
                </a:solidFill>
                <a:latin typeface="Abadi"/>
              </a:rPr>
              <a:t> </a:t>
            </a:r>
            <a:r>
              <a:rPr lang="es-UY" sz="2000" dirty="0" err="1">
                <a:solidFill>
                  <a:schemeClr val="bg2">
                    <a:lumMod val="25000"/>
                  </a:schemeClr>
                </a:solidFill>
                <a:latin typeface="Abadi"/>
              </a:rPr>
              <a:t>larger</a:t>
            </a:r>
            <a:endParaRPr lang="en-GB" sz="2000" dirty="0">
              <a:solidFill>
                <a:schemeClr val="bg2">
                  <a:lumMod val="25000"/>
                </a:schemeClr>
              </a:solidFill>
              <a:latin typeface="Abad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2" name="Picture 4">
            <a:extLst>
              <a:ext uri="{FF2B5EF4-FFF2-40B4-BE49-F238E27FC236}">
                <a16:creationId xmlns:a16="http://schemas.microsoft.com/office/drawing/2014/main" id="{01E898FC-1B45-C12A-8207-7271FEC51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1445449"/>
            <a:ext cx="5361972" cy="487574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AA3621C-0D9D-692F-332A-865383B27FC4}"/>
              </a:ext>
            </a:extLst>
          </p:cNvPr>
          <p:cNvSpPr txBox="1"/>
          <p:nvPr/>
        </p:nvSpPr>
        <p:spPr>
          <a:xfrm>
            <a:off x="6795817" y="1621625"/>
            <a:ext cx="4148831" cy="2862322"/>
          </a:xfrm>
          <a:prstGeom prst="rect">
            <a:avLst/>
          </a:prstGeom>
          <a:noFill/>
        </p:spPr>
        <p:txBody>
          <a:bodyPr wrap="square" rtlCol="0">
            <a:spAutoFit/>
          </a:bodyPr>
          <a:lstStyle/>
          <a:p>
            <a:r>
              <a:rPr lang="es-UY" sz="2000" dirty="0" err="1">
                <a:solidFill>
                  <a:schemeClr val="bg2">
                    <a:lumMod val="25000"/>
                  </a:schemeClr>
                </a:solidFill>
                <a:latin typeface="Abadi"/>
              </a:rPr>
              <a:t>Plot</a:t>
            </a:r>
            <a:r>
              <a:rPr lang="es-UY" sz="2000" dirty="0">
                <a:solidFill>
                  <a:schemeClr val="bg2">
                    <a:lumMod val="25000"/>
                  </a:schemeClr>
                </a:solidFill>
                <a:latin typeface="Abadi"/>
              </a:rPr>
              <a:t> </a:t>
            </a:r>
            <a:r>
              <a:rPr lang="es-UY" sz="2000" dirty="0" err="1">
                <a:solidFill>
                  <a:schemeClr val="bg2">
                    <a:lumMod val="25000"/>
                  </a:schemeClr>
                </a:solidFill>
                <a:latin typeface="Abadi"/>
              </a:rPr>
              <a:t>of</a:t>
            </a:r>
            <a:r>
              <a:rPr lang="es-UY" sz="2000" dirty="0">
                <a:solidFill>
                  <a:schemeClr val="bg2">
                    <a:lumMod val="25000"/>
                  </a:schemeClr>
                </a:solidFill>
                <a:latin typeface="Abadi"/>
              </a:rPr>
              <a:t> </a:t>
            </a:r>
            <a:r>
              <a:rPr lang="es-UY" sz="2000" dirty="0" err="1">
                <a:solidFill>
                  <a:schemeClr val="bg2">
                    <a:lumMod val="25000"/>
                  </a:schemeClr>
                </a:solidFill>
                <a:latin typeface="Abadi"/>
              </a:rPr>
              <a:t>Payload</a:t>
            </a:r>
            <a:r>
              <a:rPr lang="es-UY" sz="2000" dirty="0">
                <a:solidFill>
                  <a:schemeClr val="bg2">
                    <a:lumMod val="25000"/>
                  </a:schemeClr>
                </a:solidFill>
                <a:latin typeface="Abadi"/>
              </a:rPr>
              <a:t> </a:t>
            </a:r>
            <a:r>
              <a:rPr lang="es-UY" sz="2000" dirty="0" err="1">
                <a:solidFill>
                  <a:schemeClr val="bg2">
                    <a:lumMod val="25000"/>
                  </a:schemeClr>
                </a:solidFill>
                <a:latin typeface="Abadi"/>
              </a:rPr>
              <a:t>Mass</a:t>
            </a:r>
            <a:r>
              <a:rPr lang="es-UY" sz="2000" dirty="0">
                <a:solidFill>
                  <a:schemeClr val="bg2">
                    <a:lumMod val="25000"/>
                  </a:schemeClr>
                </a:solidFill>
                <a:latin typeface="Abadi"/>
              </a:rPr>
              <a:t> vs. </a:t>
            </a:r>
            <a:r>
              <a:rPr lang="es-UY" sz="2000" dirty="0" err="1">
                <a:solidFill>
                  <a:schemeClr val="bg2">
                    <a:lumMod val="25000"/>
                  </a:schemeClr>
                </a:solidFill>
                <a:latin typeface="Abadi"/>
              </a:rPr>
              <a:t>LaunchSite</a:t>
            </a:r>
            <a:r>
              <a:rPr lang="es-UY" sz="2000" dirty="0">
                <a:solidFill>
                  <a:schemeClr val="bg2">
                    <a:lumMod val="25000"/>
                  </a:schemeClr>
                </a:solidFill>
                <a:latin typeface="Abadi"/>
              </a:rPr>
              <a:t> </a:t>
            </a:r>
            <a:r>
              <a:rPr lang="es-UY" sz="2000" dirty="0" err="1">
                <a:solidFill>
                  <a:schemeClr val="bg2">
                    <a:lumMod val="25000"/>
                  </a:schemeClr>
                </a:solidFill>
                <a:latin typeface="Abadi"/>
              </a:rPr>
              <a:t>with</a:t>
            </a:r>
            <a:r>
              <a:rPr lang="es-UY" sz="2000" dirty="0">
                <a:solidFill>
                  <a:schemeClr val="bg2">
                    <a:lumMod val="25000"/>
                  </a:schemeClr>
                </a:solidFill>
                <a:latin typeface="Abadi"/>
              </a:rPr>
              <a:t> </a:t>
            </a:r>
            <a:r>
              <a:rPr lang="es-UY" sz="2000" dirty="0" err="1">
                <a:solidFill>
                  <a:schemeClr val="bg2">
                    <a:lumMod val="25000"/>
                  </a:schemeClr>
                </a:solidFill>
                <a:latin typeface="Abadi"/>
              </a:rPr>
              <a:t>indications</a:t>
            </a:r>
            <a:r>
              <a:rPr lang="es-UY" sz="2000" dirty="0">
                <a:solidFill>
                  <a:schemeClr val="bg2">
                    <a:lumMod val="25000"/>
                  </a:schemeClr>
                </a:solidFill>
                <a:latin typeface="Abadi"/>
              </a:rPr>
              <a:t> </a:t>
            </a:r>
            <a:r>
              <a:rPr lang="es-UY" sz="2000" dirty="0" err="1">
                <a:solidFill>
                  <a:schemeClr val="bg2">
                    <a:lumMod val="25000"/>
                  </a:schemeClr>
                </a:solidFill>
                <a:latin typeface="Abadi"/>
              </a:rPr>
              <a:t>of</a:t>
            </a:r>
            <a:r>
              <a:rPr lang="es-UY" sz="2000" dirty="0">
                <a:solidFill>
                  <a:schemeClr val="bg2">
                    <a:lumMod val="25000"/>
                  </a:schemeClr>
                </a:solidFill>
                <a:latin typeface="Abadi"/>
              </a:rPr>
              <a:t> </a:t>
            </a:r>
            <a:r>
              <a:rPr lang="es-UY" sz="2000" dirty="0" err="1">
                <a:solidFill>
                  <a:schemeClr val="bg2">
                    <a:lumMod val="25000"/>
                  </a:schemeClr>
                </a:solidFill>
                <a:latin typeface="Abadi"/>
              </a:rPr>
              <a:t>successfull</a:t>
            </a:r>
            <a:r>
              <a:rPr lang="es-UY" sz="2000" dirty="0">
                <a:solidFill>
                  <a:schemeClr val="bg2">
                    <a:lumMod val="25000"/>
                  </a:schemeClr>
                </a:solidFill>
                <a:latin typeface="Abadi"/>
              </a:rPr>
              <a:t> </a:t>
            </a:r>
            <a:r>
              <a:rPr lang="es-UY" sz="2000" dirty="0" err="1">
                <a:solidFill>
                  <a:schemeClr val="bg2">
                    <a:lumMod val="25000"/>
                  </a:schemeClr>
                </a:solidFill>
                <a:latin typeface="Abadi"/>
              </a:rPr>
              <a:t>or</a:t>
            </a:r>
            <a:r>
              <a:rPr lang="es-UY" sz="2000" dirty="0">
                <a:solidFill>
                  <a:schemeClr val="bg2">
                    <a:lumMod val="25000"/>
                  </a:schemeClr>
                </a:solidFill>
                <a:latin typeface="Abadi"/>
              </a:rPr>
              <a:t> </a:t>
            </a:r>
            <a:r>
              <a:rPr lang="es-UY" sz="2000" dirty="0" err="1">
                <a:solidFill>
                  <a:schemeClr val="bg2">
                    <a:lumMod val="25000"/>
                  </a:schemeClr>
                </a:solidFill>
                <a:latin typeface="Abadi"/>
              </a:rPr>
              <a:t>failed</a:t>
            </a:r>
            <a:r>
              <a:rPr lang="es-UY" sz="2000" dirty="0">
                <a:solidFill>
                  <a:schemeClr val="bg2">
                    <a:lumMod val="25000"/>
                  </a:schemeClr>
                </a:solidFill>
                <a:latin typeface="Abadi"/>
              </a:rPr>
              <a:t> </a:t>
            </a:r>
            <a:r>
              <a:rPr lang="es-UY" sz="2000" dirty="0" err="1">
                <a:solidFill>
                  <a:schemeClr val="bg2">
                    <a:lumMod val="25000"/>
                  </a:schemeClr>
                </a:solidFill>
                <a:latin typeface="Abadi"/>
              </a:rPr>
              <a:t>launched</a:t>
            </a:r>
            <a:r>
              <a:rPr lang="es-UY" sz="2000" dirty="0">
                <a:solidFill>
                  <a:schemeClr val="bg2">
                    <a:lumMod val="25000"/>
                  </a:schemeClr>
                </a:solidFill>
                <a:latin typeface="Abadi"/>
              </a:rPr>
              <a:t>.</a:t>
            </a:r>
          </a:p>
          <a:p>
            <a:endParaRPr lang="es-UY" sz="2000" dirty="0">
              <a:solidFill>
                <a:schemeClr val="bg2">
                  <a:lumMod val="25000"/>
                </a:schemeClr>
              </a:solidFill>
              <a:latin typeface="Abadi"/>
            </a:endParaRPr>
          </a:p>
          <a:p>
            <a:r>
              <a:rPr lang="es-UY" sz="2000" dirty="0" err="1">
                <a:solidFill>
                  <a:schemeClr val="bg2">
                    <a:lumMod val="25000"/>
                  </a:schemeClr>
                </a:solidFill>
                <a:latin typeface="Abadi"/>
              </a:rPr>
              <a:t>We</a:t>
            </a:r>
            <a:r>
              <a:rPr lang="es-UY" sz="2000" dirty="0">
                <a:solidFill>
                  <a:schemeClr val="bg2">
                    <a:lumMod val="25000"/>
                  </a:schemeClr>
                </a:solidFill>
                <a:latin typeface="Abadi"/>
              </a:rPr>
              <a:t> </a:t>
            </a:r>
            <a:r>
              <a:rPr lang="es-UY" sz="2000" dirty="0" err="1">
                <a:solidFill>
                  <a:schemeClr val="bg2">
                    <a:lumMod val="25000"/>
                  </a:schemeClr>
                </a:solidFill>
                <a:latin typeface="Abadi"/>
              </a:rPr>
              <a:t>see</a:t>
            </a:r>
            <a:r>
              <a:rPr lang="es-UY" sz="2000" dirty="0">
                <a:solidFill>
                  <a:schemeClr val="bg2">
                    <a:lumMod val="25000"/>
                  </a:schemeClr>
                </a:solidFill>
                <a:latin typeface="Abadi"/>
              </a:rPr>
              <a:t> </a:t>
            </a:r>
            <a:r>
              <a:rPr lang="es-UY" sz="2000" dirty="0" err="1">
                <a:solidFill>
                  <a:schemeClr val="bg2">
                    <a:lumMod val="25000"/>
                  </a:schemeClr>
                </a:solidFill>
                <a:latin typeface="Abadi"/>
              </a:rPr>
              <a:t>that</a:t>
            </a:r>
            <a:r>
              <a:rPr lang="es-UY" sz="2000" dirty="0">
                <a:solidFill>
                  <a:schemeClr val="bg2">
                    <a:lumMod val="25000"/>
                  </a:schemeClr>
                </a:solidFill>
                <a:latin typeface="Abadi"/>
              </a:rPr>
              <a:t> </a:t>
            </a:r>
            <a:r>
              <a:rPr lang="es-UY" sz="2000" dirty="0" err="1">
                <a:solidFill>
                  <a:schemeClr val="bg2">
                    <a:lumMod val="25000"/>
                  </a:schemeClr>
                </a:solidFill>
                <a:latin typeface="Abadi"/>
              </a:rPr>
              <a:t>different</a:t>
            </a:r>
            <a:r>
              <a:rPr lang="es-UY" sz="2000" dirty="0">
                <a:solidFill>
                  <a:schemeClr val="bg2">
                    <a:lumMod val="25000"/>
                  </a:schemeClr>
                </a:solidFill>
                <a:latin typeface="Abadi"/>
              </a:rPr>
              <a:t> </a:t>
            </a:r>
            <a:r>
              <a:rPr lang="es-UY" sz="2000" dirty="0" err="1">
                <a:solidFill>
                  <a:schemeClr val="bg2">
                    <a:lumMod val="25000"/>
                  </a:schemeClr>
                </a:solidFill>
                <a:latin typeface="Abadi"/>
              </a:rPr>
              <a:t>payload</a:t>
            </a:r>
            <a:r>
              <a:rPr lang="es-UY" sz="2000" dirty="0">
                <a:solidFill>
                  <a:schemeClr val="bg2">
                    <a:lumMod val="25000"/>
                  </a:schemeClr>
                </a:solidFill>
                <a:latin typeface="Abadi"/>
              </a:rPr>
              <a:t> </a:t>
            </a:r>
            <a:r>
              <a:rPr lang="es-UY" sz="2000" dirty="0" err="1">
                <a:solidFill>
                  <a:schemeClr val="bg2">
                    <a:lumMod val="25000"/>
                  </a:schemeClr>
                </a:solidFill>
                <a:latin typeface="Abadi"/>
              </a:rPr>
              <a:t>mass</a:t>
            </a:r>
            <a:r>
              <a:rPr lang="es-UY" sz="2000" dirty="0">
                <a:solidFill>
                  <a:schemeClr val="bg2">
                    <a:lumMod val="25000"/>
                  </a:schemeClr>
                </a:solidFill>
                <a:latin typeface="Abadi"/>
              </a:rPr>
              <a:t> has </a:t>
            </a:r>
            <a:r>
              <a:rPr lang="es-UY" sz="2000" dirty="0" err="1">
                <a:solidFill>
                  <a:schemeClr val="bg2">
                    <a:lumMod val="25000"/>
                  </a:schemeClr>
                </a:solidFill>
                <a:latin typeface="Abadi"/>
              </a:rPr>
              <a:t>different</a:t>
            </a:r>
            <a:r>
              <a:rPr lang="es-UY" sz="2000" dirty="0">
                <a:solidFill>
                  <a:schemeClr val="bg2">
                    <a:lumMod val="25000"/>
                  </a:schemeClr>
                </a:solidFill>
                <a:latin typeface="Abadi"/>
              </a:rPr>
              <a:t> </a:t>
            </a:r>
            <a:r>
              <a:rPr lang="es-UY" sz="2000" dirty="0" err="1">
                <a:solidFill>
                  <a:schemeClr val="bg2">
                    <a:lumMod val="25000"/>
                  </a:schemeClr>
                </a:solidFill>
                <a:latin typeface="Abadi"/>
              </a:rPr>
              <a:t>success</a:t>
            </a:r>
            <a:r>
              <a:rPr lang="es-UY" sz="2000" dirty="0">
                <a:solidFill>
                  <a:schemeClr val="bg2">
                    <a:lumMod val="25000"/>
                  </a:schemeClr>
                </a:solidFill>
                <a:latin typeface="Abadi"/>
              </a:rPr>
              <a:t> </a:t>
            </a:r>
            <a:r>
              <a:rPr lang="es-UY" sz="2000" dirty="0" err="1">
                <a:solidFill>
                  <a:schemeClr val="bg2">
                    <a:lumMod val="25000"/>
                  </a:schemeClr>
                </a:solidFill>
                <a:latin typeface="Abadi"/>
              </a:rPr>
              <a:t>rates</a:t>
            </a:r>
            <a:r>
              <a:rPr lang="es-UY" sz="2000" dirty="0">
                <a:solidFill>
                  <a:schemeClr val="bg2">
                    <a:lumMod val="25000"/>
                  </a:schemeClr>
                </a:solidFill>
                <a:latin typeface="Abadi"/>
              </a:rPr>
              <a:t>, </a:t>
            </a:r>
            <a:r>
              <a:rPr lang="en-US" sz="2000" dirty="0">
                <a:solidFill>
                  <a:schemeClr val="bg2">
                    <a:lumMod val="25000"/>
                  </a:schemeClr>
                </a:solidFill>
                <a:latin typeface="Abadi"/>
              </a:rPr>
              <a:t>for larger payload masses there are fewer launches but the vast majority are successful.</a:t>
            </a:r>
            <a:endParaRPr lang="en-GB" sz="2000" dirty="0">
              <a:solidFill>
                <a:schemeClr val="bg2">
                  <a:lumMod val="25000"/>
                </a:schemeClr>
              </a:solidFill>
              <a:latin typeface="Abad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5008E5CE-D274-4588-754C-586646148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1937544"/>
            <a:ext cx="6251273" cy="428884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BA23441-5665-172D-9B4A-A77F386DF7C4}"/>
              </a:ext>
            </a:extLst>
          </p:cNvPr>
          <p:cNvSpPr txBox="1"/>
          <p:nvPr/>
        </p:nvSpPr>
        <p:spPr>
          <a:xfrm>
            <a:off x="7136780" y="1937544"/>
            <a:ext cx="4148831" cy="2554545"/>
          </a:xfrm>
          <a:prstGeom prst="rect">
            <a:avLst/>
          </a:prstGeom>
          <a:noFill/>
        </p:spPr>
        <p:txBody>
          <a:bodyPr wrap="square" rtlCol="0">
            <a:spAutoFit/>
          </a:bodyPr>
          <a:lstStyle/>
          <a:p>
            <a:r>
              <a:rPr lang="es-UY" sz="2000" dirty="0">
                <a:solidFill>
                  <a:schemeClr val="bg2">
                    <a:lumMod val="25000"/>
                  </a:schemeClr>
                </a:solidFill>
                <a:latin typeface="Abadi"/>
              </a:rPr>
              <a:t>Bar </a:t>
            </a:r>
            <a:r>
              <a:rPr lang="es-UY" sz="2000" dirty="0" err="1">
                <a:solidFill>
                  <a:schemeClr val="bg2">
                    <a:lumMod val="25000"/>
                  </a:schemeClr>
                </a:solidFill>
                <a:latin typeface="Abadi"/>
              </a:rPr>
              <a:t>plot</a:t>
            </a:r>
            <a:r>
              <a:rPr lang="es-UY" sz="2000" dirty="0">
                <a:solidFill>
                  <a:schemeClr val="bg2">
                    <a:lumMod val="25000"/>
                  </a:schemeClr>
                </a:solidFill>
                <a:latin typeface="Abadi"/>
              </a:rPr>
              <a:t> </a:t>
            </a:r>
            <a:r>
              <a:rPr lang="es-UY" sz="2000" dirty="0" err="1">
                <a:solidFill>
                  <a:schemeClr val="bg2">
                    <a:lumMod val="25000"/>
                  </a:schemeClr>
                </a:solidFill>
                <a:latin typeface="Abadi"/>
              </a:rPr>
              <a:t>of</a:t>
            </a:r>
            <a:r>
              <a:rPr lang="es-UY" sz="2000" dirty="0">
                <a:solidFill>
                  <a:schemeClr val="bg2">
                    <a:lumMod val="25000"/>
                  </a:schemeClr>
                </a:solidFill>
                <a:latin typeface="Abadi"/>
              </a:rPr>
              <a:t> </a:t>
            </a:r>
            <a:r>
              <a:rPr lang="es-UY" sz="2000" dirty="0" err="1">
                <a:solidFill>
                  <a:schemeClr val="bg2">
                    <a:lumMod val="25000"/>
                  </a:schemeClr>
                </a:solidFill>
                <a:latin typeface="Abadi"/>
              </a:rPr>
              <a:t>Orbit</a:t>
            </a:r>
            <a:r>
              <a:rPr lang="es-UY" sz="2000" dirty="0">
                <a:solidFill>
                  <a:schemeClr val="bg2">
                    <a:lumMod val="25000"/>
                  </a:schemeClr>
                </a:solidFill>
                <a:latin typeface="Abadi"/>
              </a:rPr>
              <a:t> </a:t>
            </a:r>
            <a:r>
              <a:rPr lang="es-UY" sz="2000" dirty="0" err="1">
                <a:solidFill>
                  <a:schemeClr val="bg2">
                    <a:lumMod val="25000"/>
                  </a:schemeClr>
                </a:solidFill>
                <a:latin typeface="Abadi"/>
              </a:rPr>
              <a:t>Type</a:t>
            </a:r>
            <a:r>
              <a:rPr lang="es-UY" sz="2000" dirty="0">
                <a:solidFill>
                  <a:schemeClr val="bg2">
                    <a:lumMod val="25000"/>
                  </a:schemeClr>
                </a:solidFill>
                <a:latin typeface="Abadi"/>
              </a:rPr>
              <a:t> vs. </a:t>
            </a:r>
            <a:r>
              <a:rPr lang="es-UY" sz="2000" dirty="0" err="1">
                <a:solidFill>
                  <a:schemeClr val="bg2">
                    <a:lumMod val="25000"/>
                  </a:schemeClr>
                </a:solidFill>
                <a:latin typeface="Abadi"/>
              </a:rPr>
              <a:t>Success</a:t>
            </a:r>
            <a:r>
              <a:rPr lang="es-UY" sz="2000" dirty="0">
                <a:solidFill>
                  <a:schemeClr val="bg2">
                    <a:lumMod val="25000"/>
                  </a:schemeClr>
                </a:solidFill>
                <a:latin typeface="Abadi"/>
              </a:rPr>
              <a:t> </a:t>
            </a:r>
            <a:r>
              <a:rPr lang="es-UY" sz="2000" dirty="0" err="1">
                <a:solidFill>
                  <a:schemeClr val="bg2">
                    <a:lumMod val="25000"/>
                  </a:schemeClr>
                </a:solidFill>
                <a:latin typeface="Abadi"/>
              </a:rPr>
              <a:t>rate</a:t>
            </a:r>
            <a:r>
              <a:rPr lang="es-UY" sz="2000" dirty="0">
                <a:solidFill>
                  <a:schemeClr val="bg2">
                    <a:lumMod val="25000"/>
                  </a:schemeClr>
                </a:solidFill>
                <a:latin typeface="Abadi"/>
              </a:rPr>
              <a:t>.</a:t>
            </a:r>
          </a:p>
          <a:p>
            <a:r>
              <a:rPr lang="es-UY" sz="2000" dirty="0" err="1">
                <a:solidFill>
                  <a:schemeClr val="bg2">
                    <a:lumMod val="25000"/>
                  </a:schemeClr>
                </a:solidFill>
                <a:latin typeface="Abadi"/>
              </a:rPr>
              <a:t>We</a:t>
            </a:r>
            <a:r>
              <a:rPr lang="es-UY" sz="2000" dirty="0">
                <a:solidFill>
                  <a:schemeClr val="bg2">
                    <a:lumMod val="25000"/>
                  </a:schemeClr>
                </a:solidFill>
                <a:latin typeface="Abadi"/>
              </a:rPr>
              <a:t> </a:t>
            </a:r>
            <a:r>
              <a:rPr lang="es-UY" sz="2000" dirty="0" err="1">
                <a:solidFill>
                  <a:schemeClr val="bg2">
                    <a:lumMod val="25000"/>
                  </a:schemeClr>
                </a:solidFill>
                <a:latin typeface="Abadi"/>
              </a:rPr>
              <a:t>see</a:t>
            </a:r>
            <a:r>
              <a:rPr lang="es-UY" sz="2000" dirty="0">
                <a:solidFill>
                  <a:schemeClr val="bg2">
                    <a:lumMod val="25000"/>
                  </a:schemeClr>
                </a:solidFill>
                <a:latin typeface="Abadi"/>
              </a:rPr>
              <a:t> </a:t>
            </a:r>
            <a:r>
              <a:rPr lang="es-UY" sz="2000" dirty="0" err="1">
                <a:solidFill>
                  <a:schemeClr val="bg2">
                    <a:lumMod val="25000"/>
                  </a:schemeClr>
                </a:solidFill>
                <a:latin typeface="Abadi"/>
              </a:rPr>
              <a:t>that</a:t>
            </a:r>
            <a:r>
              <a:rPr lang="es-UY" sz="2000" dirty="0">
                <a:solidFill>
                  <a:schemeClr val="bg2">
                    <a:lumMod val="25000"/>
                  </a:schemeClr>
                </a:solidFill>
                <a:latin typeface="Abadi"/>
              </a:rPr>
              <a:t> </a:t>
            </a:r>
            <a:r>
              <a:rPr lang="es-UY" sz="2000" dirty="0" err="1">
                <a:solidFill>
                  <a:schemeClr val="bg2">
                    <a:lumMod val="25000"/>
                  </a:schemeClr>
                </a:solidFill>
                <a:latin typeface="Abadi"/>
              </a:rPr>
              <a:t>the</a:t>
            </a:r>
            <a:r>
              <a:rPr lang="es-UY" sz="2000" dirty="0">
                <a:solidFill>
                  <a:schemeClr val="bg2">
                    <a:lumMod val="25000"/>
                  </a:schemeClr>
                </a:solidFill>
                <a:latin typeface="Abadi"/>
              </a:rPr>
              <a:t> </a:t>
            </a:r>
            <a:r>
              <a:rPr lang="es-UY" sz="2000" dirty="0" err="1">
                <a:solidFill>
                  <a:schemeClr val="bg2">
                    <a:lumMod val="25000"/>
                  </a:schemeClr>
                </a:solidFill>
                <a:latin typeface="Abadi"/>
              </a:rPr>
              <a:t>difference</a:t>
            </a:r>
            <a:r>
              <a:rPr lang="es-UY" sz="2000" dirty="0">
                <a:solidFill>
                  <a:schemeClr val="bg2">
                    <a:lumMod val="25000"/>
                  </a:schemeClr>
                </a:solidFill>
                <a:latin typeface="Abadi"/>
              </a:rPr>
              <a:t> </a:t>
            </a:r>
            <a:r>
              <a:rPr lang="es-UY" sz="2000" dirty="0" err="1">
                <a:solidFill>
                  <a:schemeClr val="bg2">
                    <a:lumMod val="25000"/>
                  </a:schemeClr>
                </a:solidFill>
                <a:latin typeface="Abadi"/>
              </a:rPr>
              <a:t>between</a:t>
            </a:r>
            <a:r>
              <a:rPr lang="es-UY" sz="2000" dirty="0">
                <a:solidFill>
                  <a:schemeClr val="bg2">
                    <a:lumMod val="25000"/>
                  </a:schemeClr>
                </a:solidFill>
                <a:latin typeface="Abadi"/>
              </a:rPr>
              <a:t> </a:t>
            </a:r>
            <a:r>
              <a:rPr lang="es-UY" sz="2000" dirty="0" err="1">
                <a:solidFill>
                  <a:schemeClr val="bg2">
                    <a:lumMod val="25000"/>
                  </a:schemeClr>
                </a:solidFill>
                <a:latin typeface="Abadi"/>
              </a:rPr>
              <a:t>some</a:t>
            </a:r>
            <a:r>
              <a:rPr lang="es-UY" sz="2000" dirty="0">
                <a:solidFill>
                  <a:schemeClr val="bg2">
                    <a:lumMod val="25000"/>
                  </a:schemeClr>
                </a:solidFill>
                <a:latin typeface="Abadi"/>
              </a:rPr>
              <a:t> </a:t>
            </a:r>
            <a:r>
              <a:rPr lang="es-UY" sz="2000" dirty="0" err="1">
                <a:solidFill>
                  <a:schemeClr val="bg2">
                    <a:lumMod val="25000"/>
                  </a:schemeClr>
                </a:solidFill>
                <a:latin typeface="Abadi"/>
              </a:rPr>
              <a:t>orbits</a:t>
            </a:r>
            <a:r>
              <a:rPr lang="es-UY" sz="2000" dirty="0">
                <a:solidFill>
                  <a:schemeClr val="bg2">
                    <a:lumMod val="25000"/>
                  </a:schemeClr>
                </a:solidFill>
                <a:latin typeface="Abadi"/>
              </a:rPr>
              <a:t> </a:t>
            </a:r>
            <a:r>
              <a:rPr lang="es-UY" sz="2000" dirty="0" err="1">
                <a:solidFill>
                  <a:schemeClr val="bg2">
                    <a:lumMod val="25000"/>
                  </a:schemeClr>
                </a:solidFill>
                <a:latin typeface="Abadi"/>
              </a:rPr>
              <a:t>is</a:t>
            </a:r>
            <a:r>
              <a:rPr lang="es-UY" sz="2000" dirty="0">
                <a:solidFill>
                  <a:schemeClr val="bg2">
                    <a:lumMod val="25000"/>
                  </a:schemeClr>
                </a:solidFill>
                <a:latin typeface="Abadi"/>
              </a:rPr>
              <a:t> </a:t>
            </a:r>
            <a:r>
              <a:rPr lang="es-UY" sz="2000" dirty="0" err="1">
                <a:solidFill>
                  <a:schemeClr val="bg2">
                    <a:lumMod val="25000"/>
                  </a:schemeClr>
                </a:solidFill>
                <a:latin typeface="Abadi"/>
              </a:rPr>
              <a:t>notoriously</a:t>
            </a:r>
            <a:r>
              <a:rPr lang="es-UY" sz="2000" dirty="0">
                <a:solidFill>
                  <a:schemeClr val="bg2">
                    <a:lumMod val="25000"/>
                  </a:schemeClr>
                </a:solidFill>
                <a:latin typeface="Abadi"/>
              </a:rPr>
              <a:t>. SO </a:t>
            </a:r>
            <a:r>
              <a:rPr lang="es-UY" sz="2000" dirty="0" err="1">
                <a:solidFill>
                  <a:schemeClr val="bg2">
                    <a:lumMod val="25000"/>
                  </a:schemeClr>
                </a:solidFill>
                <a:latin typeface="Abadi"/>
              </a:rPr>
              <a:t>orbits</a:t>
            </a:r>
            <a:r>
              <a:rPr lang="es-UY" sz="2000" dirty="0">
                <a:solidFill>
                  <a:schemeClr val="bg2">
                    <a:lumMod val="25000"/>
                  </a:schemeClr>
                </a:solidFill>
                <a:latin typeface="Abadi"/>
              </a:rPr>
              <a:t> </a:t>
            </a:r>
            <a:r>
              <a:rPr lang="es-UY" sz="2000" dirty="0" err="1">
                <a:solidFill>
                  <a:schemeClr val="bg2">
                    <a:lumMod val="25000"/>
                  </a:schemeClr>
                </a:solidFill>
                <a:latin typeface="Abadi"/>
              </a:rPr>
              <a:t>hasn’t</a:t>
            </a:r>
            <a:r>
              <a:rPr lang="es-UY" sz="2000" dirty="0">
                <a:solidFill>
                  <a:schemeClr val="bg2">
                    <a:lumMod val="25000"/>
                  </a:schemeClr>
                </a:solidFill>
                <a:latin typeface="Abadi"/>
              </a:rPr>
              <a:t> </a:t>
            </a:r>
            <a:r>
              <a:rPr lang="es-UY" sz="2000" dirty="0" err="1">
                <a:solidFill>
                  <a:schemeClr val="bg2">
                    <a:lumMod val="25000"/>
                  </a:schemeClr>
                </a:solidFill>
                <a:latin typeface="Abadi"/>
              </a:rPr>
              <a:t>got</a:t>
            </a:r>
            <a:r>
              <a:rPr lang="es-UY" sz="2000" dirty="0">
                <a:solidFill>
                  <a:schemeClr val="bg2">
                    <a:lumMod val="25000"/>
                  </a:schemeClr>
                </a:solidFill>
                <a:latin typeface="Abadi"/>
              </a:rPr>
              <a:t> </a:t>
            </a:r>
            <a:r>
              <a:rPr lang="es-UY" sz="2000" dirty="0" err="1">
                <a:solidFill>
                  <a:schemeClr val="bg2">
                    <a:lumMod val="25000"/>
                  </a:schemeClr>
                </a:solidFill>
                <a:latin typeface="Abadi"/>
              </a:rPr>
              <a:t>successful</a:t>
            </a:r>
            <a:r>
              <a:rPr lang="es-UY" sz="2000" dirty="0">
                <a:solidFill>
                  <a:schemeClr val="bg2">
                    <a:lumMod val="25000"/>
                  </a:schemeClr>
                </a:solidFill>
                <a:latin typeface="Abadi"/>
              </a:rPr>
              <a:t> </a:t>
            </a:r>
            <a:r>
              <a:rPr lang="es-UY" sz="2000" dirty="0" err="1">
                <a:solidFill>
                  <a:schemeClr val="bg2">
                    <a:lumMod val="25000"/>
                  </a:schemeClr>
                </a:solidFill>
                <a:latin typeface="Abadi"/>
              </a:rPr>
              <a:t>results</a:t>
            </a:r>
            <a:r>
              <a:rPr lang="es-UY" sz="2000" dirty="0">
                <a:solidFill>
                  <a:schemeClr val="bg2">
                    <a:lumMod val="25000"/>
                  </a:schemeClr>
                </a:solidFill>
                <a:latin typeface="Abadi"/>
              </a:rPr>
              <a:t>, and </a:t>
            </a:r>
            <a:r>
              <a:rPr lang="es-UY" sz="2000" dirty="0" err="1">
                <a:solidFill>
                  <a:schemeClr val="bg2">
                    <a:lumMod val="25000"/>
                  </a:schemeClr>
                </a:solidFill>
                <a:latin typeface="Abadi"/>
              </a:rPr>
              <a:t>some</a:t>
            </a:r>
            <a:r>
              <a:rPr lang="es-UY" sz="2000" dirty="0">
                <a:solidFill>
                  <a:schemeClr val="bg2">
                    <a:lumMod val="25000"/>
                  </a:schemeClr>
                </a:solidFill>
                <a:latin typeface="Abadi"/>
              </a:rPr>
              <a:t> </a:t>
            </a:r>
            <a:r>
              <a:rPr lang="es-UY" sz="2000" dirty="0" err="1">
                <a:solidFill>
                  <a:schemeClr val="bg2">
                    <a:lumMod val="25000"/>
                  </a:schemeClr>
                </a:solidFill>
                <a:latin typeface="Abadi"/>
              </a:rPr>
              <a:t>orbits</a:t>
            </a:r>
            <a:r>
              <a:rPr lang="es-UY" sz="2000" dirty="0">
                <a:solidFill>
                  <a:schemeClr val="bg2">
                    <a:lumMod val="25000"/>
                  </a:schemeClr>
                </a:solidFill>
                <a:latin typeface="Abadi"/>
              </a:rPr>
              <a:t> </a:t>
            </a:r>
            <a:r>
              <a:rPr lang="es-UY" sz="2000" dirty="0" err="1">
                <a:solidFill>
                  <a:schemeClr val="bg2">
                    <a:lumMod val="25000"/>
                  </a:schemeClr>
                </a:solidFill>
                <a:latin typeface="Abadi"/>
              </a:rPr>
              <a:t>like</a:t>
            </a:r>
            <a:r>
              <a:rPr lang="es-UY" sz="2000" dirty="0">
                <a:solidFill>
                  <a:schemeClr val="bg2">
                    <a:lumMod val="25000"/>
                  </a:schemeClr>
                </a:solidFill>
                <a:latin typeface="Abadi"/>
              </a:rPr>
              <a:t> ES-L1, GEO, HEO and SSO has 100% </a:t>
            </a:r>
            <a:r>
              <a:rPr lang="es-UY" sz="2000" dirty="0" err="1">
                <a:solidFill>
                  <a:schemeClr val="bg2">
                    <a:lumMod val="25000"/>
                  </a:schemeClr>
                </a:solidFill>
                <a:latin typeface="Abadi"/>
              </a:rPr>
              <a:t>of</a:t>
            </a:r>
            <a:r>
              <a:rPr lang="es-UY" sz="2000" dirty="0">
                <a:solidFill>
                  <a:schemeClr val="bg2">
                    <a:lumMod val="25000"/>
                  </a:schemeClr>
                </a:solidFill>
                <a:latin typeface="Abadi"/>
              </a:rPr>
              <a:t> </a:t>
            </a:r>
            <a:r>
              <a:rPr lang="es-UY" sz="2000" dirty="0" err="1">
                <a:solidFill>
                  <a:schemeClr val="bg2">
                    <a:lumMod val="25000"/>
                  </a:schemeClr>
                </a:solidFill>
                <a:latin typeface="Abadi"/>
              </a:rPr>
              <a:t>successful</a:t>
            </a:r>
            <a:r>
              <a:rPr lang="es-UY" sz="2000" dirty="0">
                <a:solidFill>
                  <a:schemeClr val="bg2">
                    <a:lumMod val="25000"/>
                  </a:schemeClr>
                </a:solidFill>
                <a:latin typeface="Abadi"/>
              </a:rPr>
              <a:t> </a:t>
            </a:r>
            <a:r>
              <a:rPr lang="es-UY" sz="2000" dirty="0" err="1">
                <a:solidFill>
                  <a:schemeClr val="bg2">
                    <a:lumMod val="25000"/>
                  </a:schemeClr>
                </a:solidFill>
                <a:latin typeface="Abadi"/>
              </a:rPr>
              <a:t>launches</a:t>
            </a:r>
            <a:r>
              <a:rPr lang="es-UY" sz="2000" dirty="0">
                <a:solidFill>
                  <a:schemeClr val="bg2">
                    <a:lumMod val="25000"/>
                  </a:schemeClr>
                </a:solidFill>
                <a:latin typeface="Abadi"/>
              </a:rPr>
              <a:t>.</a:t>
            </a:r>
            <a:endParaRPr lang="en-GB" sz="2000" dirty="0">
              <a:solidFill>
                <a:schemeClr val="bg2">
                  <a:lumMod val="25000"/>
                </a:schemeClr>
              </a:solidFill>
              <a:latin typeface="Abad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67995CEB-950D-7C4D-1AE4-8B8124F149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804" y="1536560"/>
            <a:ext cx="4998847" cy="4489014"/>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B2A239E-A6D8-2827-202E-5857B0E8B9FF}"/>
              </a:ext>
            </a:extLst>
          </p:cNvPr>
          <p:cNvSpPr txBox="1"/>
          <p:nvPr/>
        </p:nvSpPr>
        <p:spPr>
          <a:xfrm>
            <a:off x="6795817" y="1621625"/>
            <a:ext cx="4148831" cy="2862322"/>
          </a:xfrm>
          <a:prstGeom prst="rect">
            <a:avLst/>
          </a:prstGeom>
          <a:noFill/>
        </p:spPr>
        <p:txBody>
          <a:bodyPr wrap="square" rtlCol="0">
            <a:spAutoFit/>
          </a:bodyPr>
          <a:lstStyle/>
          <a:p>
            <a:r>
              <a:rPr lang="es-UY" sz="2000" dirty="0" err="1">
                <a:solidFill>
                  <a:schemeClr val="bg2">
                    <a:lumMod val="25000"/>
                  </a:schemeClr>
                </a:solidFill>
                <a:latin typeface="Abadi"/>
              </a:rPr>
              <a:t>Plot</a:t>
            </a:r>
            <a:r>
              <a:rPr lang="es-UY" sz="2000" dirty="0">
                <a:solidFill>
                  <a:schemeClr val="bg2">
                    <a:lumMod val="25000"/>
                  </a:schemeClr>
                </a:solidFill>
                <a:latin typeface="Abadi"/>
              </a:rPr>
              <a:t> </a:t>
            </a:r>
            <a:r>
              <a:rPr lang="es-UY" sz="2000" dirty="0" err="1">
                <a:solidFill>
                  <a:schemeClr val="bg2">
                    <a:lumMod val="25000"/>
                  </a:schemeClr>
                </a:solidFill>
                <a:latin typeface="Abadi"/>
              </a:rPr>
              <a:t>of</a:t>
            </a:r>
            <a:r>
              <a:rPr lang="es-UY" sz="2000" dirty="0">
                <a:solidFill>
                  <a:schemeClr val="bg2">
                    <a:lumMod val="25000"/>
                  </a:schemeClr>
                </a:solidFill>
                <a:latin typeface="Abadi"/>
              </a:rPr>
              <a:t> Flight </a:t>
            </a:r>
            <a:r>
              <a:rPr lang="es-UY" sz="2000" dirty="0" err="1">
                <a:solidFill>
                  <a:schemeClr val="bg2">
                    <a:lumMod val="25000"/>
                  </a:schemeClr>
                </a:solidFill>
                <a:latin typeface="Abadi"/>
              </a:rPr>
              <a:t>Number</a:t>
            </a:r>
            <a:r>
              <a:rPr lang="es-UY" sz="2000" dirty="0">
                <a:solidFill>
                  <a:schemeClr val="bg2">
                    <a:lumMod val="25000"/>
                  </a:schemeClr>
                </a:solidFill>
                <a:latin typeface="Abadi"/>
              </a:rPr>
              <a:t> vs. </a:t>
            </a:r>
            <a:r>
              <a:rPr lang="es-UY" sz="2000" dirty="0" err="1">
                <a:solidFill>
                  <a:schemeClr val="bg2">
                    <a:lumMod val="25000"/>
                  </a:schemeClr>
                </a:solidFill>
                <a:latin typeface="Abadi"/>
              </a:rPr>
              <a:t>Orbit</a:t>
            </a:r>
            <a:r>
              <a:rPr lang="es-UY" sz="2000" dirty="0">
                <a:solidFill>
                  <a:schemeClr val="bg2">
                    <a:lumMod val="25000"/>
                  </a:schemeClr>
                </a:solidFill>
                <a:latin typeface="Abadi"/>
              </a:rPr>
              <a:t> </a:t>
            </a:r>
            <a:r>
              <a:rPr lang="es-UY" sz="2000" dirty="0" err="1">
                <a:solidFill>
                  <a:schemeClr val="bg2">
                    <a:lumMod val="25000"/>
                  </a:schemeClr>
                </a:solidFill>
                <a:latin typeface="Abadi"/>
              </a:rPr>
              <a:t>Type</a:t>
            </a:r>
            <a:r>
              <a:rPr lang="es-UY" sz="2000" dirty="0">
                <a:solidFill>
                  <a:schemeClr val="bg2">
                    <a:lumMod val="25000"/>
                  </a:schemeClr>
                </a:solidFill>
                <a:latin typeface="Abadi"/>
              </a:rPr>
              <a:t> </a:t>
            </a:r>
            <a:r>
              <a:rPr lang="es-UY" sz="2000" dirty="0" err="1">
                <a:solidFill>
                  <a:schemeClr val="bg2">
                    <a:lumMod val="25000"/>
                  </a:schemeClr>
                </a:solidFill>
                <a:latin typeface="Abadi"/>
              </a:rPr>
              <a:t>with</a:t>
            </a:r>
            <a:r>
              <a:rPr lang="es-UY" sz="2000" dirty="0">
                <a:solidFill>
                  <a:schemeClr val="bg2">
                    <a:lumMod val="25000"/>
                  </a:schemeClr>
                </a:solidFill>
                <a:latin typeface="Abadi"/>
              </a:rPr>
              <a:t> </a:t>
            </a:r>
            <a:r>
              <a:rPr lang="es-UY" sz="2000" dirty="0" err="1">
                <a:solidFill>
                  <a:schemeClr val="bg2">
                    <a:lumMod val="25000"/>
                  </a:schemeClr>
                </a:solidFill>
                <a:latin typeface="Abadi"/>
              </a:rPr>
              <a:t>indications</a:t>
            </a:r>
            <a:r>
              <a:rPr lang="es-UY" sz="2000" dirty="0">
                <a:solidFill>
                  <a:schemeClr val="bg2">
                    <a:lumMod val="25000"/>
                  </a:schemeClr>
                </a:solidFill>
                <a:latin typeface="Abadi"/>
              </a:rPr>
              <a:t> </a:t>
            </a:r>
            <a:r>
              <a:rPr lang="es-UY" sz="2000" dirty="0" err="1">
                <a:solidFill>
                  <a:schemeClr val="bg2">
                    <a:lumMod val="25000"/>
                  </a:schemeClr>
                </a:solidFill>
                <a:latin typeface="Abadi"/>
              </a:rPr>
              <a:t>of</a:t>
            </a:r>
            <a:r>
              <a:rPr lang="es-UY" sz="2000" dirty="0">
                <a:solidFill>
                  <a:schemeClr val="bg2">
                    <a:lumMod val="25000"/>
                  </a:schemeClr>
                </a:solidFill>
                <a:latin typeface="Abadi"/>
              </a:rPr>
              <a:t> </a:t>
            </a:r>
            <a:r>
              <a:rPr lang="es-UY" sz="2000" dirty="0" err="1">
                <a:solidFill>
                  <a:schemeClr val="bg2">
                    <a:lumMod val="25000"/>
                  </a:schemeClr>
                </a:solidFill>
                <a:latin typeface="Abadi"/>
              </a:rPr>
              <a:t>successfull</a:t>
            </a:r>
            <a:r>
              <a:rPr lang="es-UY" sz="2000" dirty="0">
                <a:solidFill>
                  <a:schemeClr val="bg2">
                    <a:lumMod val="25000"/>
                  </a:schemeClr>
                </a:solidFill>
                <a:latin typeface="Abadi"/>
              </a:rPr>
              <a:t> </a:t>
            </a:r>
            <a:r>
              <a:rPr lang="es-UY" sz="2000" dirty="0" err="1">
                <a:solidFill>
                  <a:schemeClr val="bg2">
                    <a:lumMod val="25000"/>
                  </a:schemeClr>
                </a:solidFill>
                <a:latin typeface="Abadi"/>
              </a:rPr>
              <a:t>or</a:t>
            </a:r>
            <a:r>
              <a:rPr lang="es-UY" sz="2000" dirty="0">
                <a:solidFill>
                  <a:schemeClr val="bg2">
                    <a:lumMod val="25000"/>
                  </a:schemeClr>
                </a:solidFill>
                <a:latin typeface="Abadi"/>
              </a:rPr>
              <a:t> </a:t>
            </a:r>
            <a:r>
              <a:rPr lang="es-UY" sz="2000" dirty="0" err="1">
                <a:solidFill>
                  <a:schemeClr val="bg2">
                    <a:lumMod val="25000"/>
                  </a:schemeClr>
                </a:solidFill>
                <a:latin typeface="Abadi"/>
              </a:rPr>
              <a:t>failed</a:t>
            </a:r>
            <a:r>
              <a:rPr lang="es-UY" sz="2000" dirty="0">
                <a:solidFill>
                  <a:schemeClr val="bg2">
                    <a:lumMod val="25000"/>
                  </a:schemeClr>
                </a:solidFill>
                <a:latin typeface="Abadi"/>
              </a:rPr>
              <a:t> </a:t>
            </a:r>
            <a:r>
              <a:rPr lang="es-UY" sz="2000" dirty="0" err="1">
                <a:solidFill>
                  <a:schemeClr val="bg2">
                    <a:lumMod val="25000"/>
                  </a:schemeClr>
                </a:solidFill>
                <a:latin typeface="Abadi"/>
              </a:rPr>
              <a:t>launched</a:t>
            </a:r>
            <a:r>
              <a:rPr lang="es-UY" sz="2000" dirty="0">
                <a:solidFill>
                  <a:schemeClr val="bg2">
                    <a:lumMod val="25000"/>
                  </a:schemeClr>
                </a:solidFill>
                <a:latin typeface="Abadi"/>
              </a:rPr>
              <a:t>.</a:t>
            </a:r>
          </a:p>
          <a:p>
            <a:endParaRPr lang="es-UY" sz="2000" dirty="0">
              <a:solidFill>
                <a:schemeClr val="bg2">
                  <a:lumMod val="25000"/>
                </a:schemeClr>
              </a:solidFill>
              <a:latin typeface="Abadi"/>
            </a:endParaRPr>
          </a:p>
          <a:p>
            <a:r>
              <a:rPr lang="es-UY" sz="2000" dirty="0" err="1">
                <a:solidFill>
                  <a:schemeClr val="bg2">
                    <a:lumMod val="25000"/>
                  </a:schemeClr>
                </a:solidFill>
                <a:latin typeface="Abadi"/>
              </a:rPr>
              <a:t>We</a:t>
            </a:r>
            <a:r>
              <a:rPr lang="es-UY" sz="2000" dirty="0">
                <a:solidFill>
                  <a:schemeClr val="bg2">
                    <a:lumMod val="25000"/>
                  </a:schemeClr>
                </a:solidFill>
                <a:latin typeface="Abadi"/>
              </a:rPr>
              <a:t> </a:t>
            </a:r>
            <a:r>
              <a:rPr lang="es-UY" sz="2000" dirty="0" err="1">
                <a:solidFill>
                  <a:schemeClr val="bg2">
                    <a:lumMod val="25000"/>
                  </a:schemeClr>
                </a:solidFill>
                <a:latin typeface="Abadi"/>
              </a:rPr>
              <a:t>see</a:t>
            </a:r>
            <a:r>
              <a:rPr lang="es-UY" sz="2000" dirty="0">
                <a:solidFill>
                  <a:schemeClr val="bg2">
                    <a:lumMod val="25000"/>
                  </a:schemeClr>
                </a:solidFill>
                <a:latin typeface="Abadi"/>
              </a:rPr>
              <a:t> </a:t>
            </a:r>
            <a:r>
              <a:rPr lang="es-UY" sz="2000" dirty="0" err="1">
                <a:solidFill>
                  <a:schemeClr val="bg2">
                    <a:lumMod val="25000"/>
                  </a:schemeClr>
                </a:solidFill>
                <a:latin typeface="Abadi"/>
              </a:rPr>
              <a:t>results</a:t>
            </a:r>
            <a:r>
              <a:rPr lang="es-UY" sz="2000" dirty="0">
                <a:solidFill>
                  <a:schemeClr val="bg2">
                    <a:lumMod val="25000"/>
                  </a:schemeClr>
                </a:solidFill>
                <a:latin typeface="Abadi"/>
              </a:rPr>
              <a:t> similar </a:t>
            </a:r>
            <a:r>
              <a:rPr lang="es-UY" sz="2000" dirty="0" err="1">
                <a:solidFill>
                  <a:schemeClr val="bg2">
                    <a:lumMod val="25000"/>
                  </a:schemeClr>
                </a:solidFill>
                <a:latin typeface="Abadi"/>
              </a:rPr>
              <a:t>to</a:t>
            </a:r>
            <a:r>
              <a:rPr lang="es-UY" sz="2000" dirty="0">
                <a:solidFill>
                  <a:schemeClr val="bg2">
                    <a:lumMod val="25000"/>
                  </a:schemeClr>
                </a:solidFill>
                <a:latin typeface="Abadi"/>
              </a:rPr>
              <a:t> </a:t>
            </a:r>
            <a:r>
              <a:rPr lang="es-UY" sz="2000" dirty="0" err="1">
                <a:solidFill>
                  <a:schemeClr val="bg2">
                    <a:lumMod val="25000"/>
                  </a:schemeClr>
                </a:solidFill>
                <a:latin typeface="Abadi"/>
              </a:rPr>
              <a:t>the</a:t>
            </a:r>
            <a:r>
              <a:rPr lang="es-UY" sz="2000" dirty="0">
                <a:solidFill>
                  <a:schemeClr val="bg2">
                    <a:lumMod val="25000"/>
                  </a:schemeClr>
                </a:solidFill>
                <a:latin typeface="Abadi"/>
              </a:rPr>
              <a:t> </a:t>
            </a:r>
            <a:r>
              <a:rPr lang="es-UY" sz="2000" dirty="0" err="1">
                <a:solidFill>
                  <a:schemeClr val="bg2">
                    <a:lumMod val="25000"/>
                  </a:schemeClr>
                </a:solidFill>
                <a:latin typeface="Abadi"/>
              </a:rPr>
              <a:t>barplot</a:t>
            </a:r>
            <a:r>
              <a:rPr lang="es-UY" sz="2000" dirty="0">
                <a:solidFill>
                  <a:schemeClr val="bg2">
                    <a:lumMod val="25000"/>
                  </a:schemeClr>
                </a:solidFill>
                <a:latin typeface="Abadi"/>
              </a:rPr>
              <a:t>. </a:t>
            </a:r>
            <a:r>
              <a:rPr lang="es-UY" sz="2000" dirty="0" err="1">
                <a:solidFill>
                  <a:schemeClr val="bg2">
                    <a:lumMod val="25000"/>
                  </a:schemeClr>
                </a:solidFill>
                <a:latin typeface="Abadi"/>
              </a:rPr>
              <a:t>The</a:t>
            </a:r>
            <a:r>
              <a:rPr lang="es-UY" sz="2000" dirty="0">
                <a:solidFill>
                  <a:schemeClr val="bg2">
                    <a:lumMod val="25000"/>
                  </a:schemeClr>
                </a:solidFill>
                <a:latin typeface="Abadi"/>
              </a:rPr>
              <a:t> </a:t>
            </a:r>
            <a:r>
              <a:rPr lang="es-UY" sz="2000" dirty="0" err="1">
                <a:solidFill>
                  <a:schemeClr val="bg2">
                    <a:lumMod val="25000"/>
                  </a:schemeClr>
                </a:solidFill>
                <a:latin typeface="Abadi"/>
              </a:rPr>
              <a:t>mentioned</a:t>
            </a:r>
            <a:r>
              <a:rPr lang="es-UY" sz="2000" dirty="0">
                <a:solidFill>
                  <a:schemeClr val="bg2">
                    <a:lumMod val="25000"/>
                  </a:schemeClr>
                </a:solidFill>
                <a:latin typeface="Abadi"/>
              </a:rPr>
              <a:t> </a:t>
            </a:r>
            <a:r>
              <a:rPr lang="es-UY" sz="2000" dirty="0" err="1">
                <a:solidFill>
                  <a:schemeClr val="bg2">
                    <a:lumMod val="25000"/>
                  </a:schemeClr>
                </a:solidFill>
                <a:latin typeface="Abadi"/>
              </a:rPr>
              <a:t>orbits</a:t>
            </a:r>
            <a:r>
              <a:rPr lang="es-UY" sz="2000" dirty="0">
                <a:solidFill>
                  <a:schemeClr val="bg2">
                    <a:lumMod val="25000"/>
                  </a:schemeClr>
                </a:solidFill>
                <a:latin typeface="Abadi"/>
              </a:rPr>
              <a:t> has 100% </a:t>
            </a:r>
            <a:r>
              <a:rPr lang="es-UY" sz="2000" dirty="0" err="1">
                <a:solidFill>
                  <a:schemeClr val="bg2">
                    <a:lumMod val="25000"/>
                  </a:schemeClr>
                </a:solidFill>
                <a:latin typeface="Abadi"/>
              </a:rPr>
              <a:t>of</a:t>
            </a:r>
            <a:r>
              <a:rPr lang="es-UY" sz="2000" dirty="0">
                <a:solidFill>
                  <a:schemeClr val="bg2">
                    <a:lumMod val="25000"/>
                  </a:schemeClr>
                </a:solidFill>
                <a:latin typeface="Abadi"/>
              </a:rPr>
              <a:t> </a:t>
            </a:r>
            <a:r>
              <a:rPr lang="es-UY" sz="2000" dirty="0" err="1">
                <a:solidFill>
                  <a:schemeClr val="bg2">
                    <a:lumMod val="25000"/>
                  </a:schemeClr>
                </a:solidFill>
                <a:latin typeface="Abadi"/>
              </a:rPr>
              <a:t>successful</a:t>
            </a:r>
            <a:r>
              <a:rPr lang="es-UY" sz="2000" dirty="0">
                <a:solidFill>
                  <a:schemeClr val="bg2">
                    <a:lumMod val="25000"/>
                  </a:schemeClr>
                </a:solidFill>
                <a:latin typeface="Abadi"/>
              </a:rPr>
              <a:t> </a:t>
            </a:r>
            <a:r>
              <a:rPr lang="es-UY" sz="2000" dirty="0" err="1">
                <a:solidFill>
                  <a:schemeClr val="bg2">
                    <a:lumMod val="25000"/>
                  </a:schemeClr>
                </a:solidFill>
                <a:latin typeface="Abadi"/>
              </a:rPr>
              <a:t>launches</a:t>
            </a:r>
            <a:r>
              <a:rPr lang="es-UY" sz="2000" dirty="0">
                <a:solidFill>
                  <a:schemeClr val="bg2">
                    <a:lumMod val="25000"/>
                  </a:schemeClr>
                </a:solidFill>
                <a:latin typeface="Abadi"/>
              </a:rPr>
              <a:t>. </a:t>
            </a:r>
            <a:r>
              <a:rPr lang="en-US" sz="2000" dirty="0">
                <a:solidFill>
                  <a:schemeClr val="bg2">
                    <a:lumMod val="25000"/>
                  </a:schemeClr>
                </a:solidFill>
                <a:latin typeface="Abadi"/>
              </a:rPr>
              <a:t>It is also seen that most orbits have more than 50% success rate.</a:t>
            </a:r>
            <a:endParaRPr lang="es-UY" sz="2000" dirty="0">
              <a:solidFill>
                <a:schemeClr val="bg2">
                  <a:lumMod val="25000"/>
                </a:schemeClr>
              </a:solidFill>
              <a:latin typeface="Abad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93A4DFE6-3A13-0DB1-542B-346ADBD049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1415961"/>
            <a:ext cx="5133141" cy="460961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74E45422-EB8A-7513-C4C4-212C21174AAE}"/>
              </a:ext>
            </a:extLst>
          </p:cNvPr>
          <p:cNvSpPr txBox="1"/>
          <p:nvPr/>
        </p:nvSpPr>
        <p:spPr>
          <a:xfrm>
            <a:off x="6795817" y="1621625"/>
            <a:ext cx="4148831" cy="3477875"/>
          </a:xfrm>
          <a:prstGeom prst="rect">
            <a:avLst/>
          </a:prstGeom>
          <a:noFill/>
        </p:spPr>
        <p:txBody>
          <a:bodyPr wrap="square" rtlCol="0">
            <a:spAutoFit/>
          </a:bodyPr>
          <a:lstStyle/>
          <a:p>
            <a:r>
              <a:rPr lang="es-UY" sz="2000" dirty="0" err="1">
                <a:solidFill>
                  <a:schemeClr val="bg2">
                    <a:lumMod val="25000"/>
                  </a:schemeClr>
                </a:solidFill>
                <a:latin typeface="Abadi"/>
              </a:rPr>
              <a:t>Plot</a:t>
            </a:r>
            <a:r>
              <a:rPr lang="es-UY" sz="2000" dirty="0">
                <a:solidFill>
                  <a:schemeClr val="bg2">
                    <a:lumMod val="25000"/>
                  </a:schemeClr>
                </a:solidFill>
                <a:latin typeface="Abadi"/>
              </a:rPr>
              <a:t> </a:t>
            </a:r>
            <a:r>
              <a:rPr lang="es-UY" sz="2000" dirty="0" err="1">
                <a:solidFill>
                  <a:schemeClr val="bg2">
                    <a:lumMod val="25000"/>
                  </a:schemeClr>
                </a:solidFill>
                <a:latin typeface="Abadi"/>
              </a:rPr>
              <a:t>of</a:t>
            </a:r>
            <a:r>
              <a:rPr lang="es-UY" sz="2000" dirty="0">
                <a:solidFill>
                  <a:schemeClr val="bg2">
                    <a:lumMod val="25000"/>
                  </a:schemeClr>
                </a:solidFill>
                <a:latin typeface="Abadi"/>
              </a:rPr>
              <a:t> </a:t>
            </a:r>
            <a:r>
              <a:rPr lang="es-UY" sz="2000" dirty="0" err="1">
                <a:solidFill>
                  <a:schemeClr val="bg2">
                    <a:lumMod val="25000"/>
                  </a:schemeClr>
                </a:solidFill>
                <a:latin typeface="Abadi"/>
              </a:rPr>
              <a:t>Payload</a:t>
            </a:r>
            <a:r>
              <a:rPr lang="es-UY" sz="2000" dirty="0">
                <a:solidFill>
                  <a:schemeClr val="bg2">
                    <a:lumMod val="25000"/>
                  </a:schemeClr>
                </a:solidFill>
                <a:latin typeface="Abadi"/>
              </a:rPr>
              <a:t> vs. </a:t>
            </a:r>
            <a:r>
              <a:rPr lang="es-UY" sz="2000" dirty="0" err="1">
                <a:solidFill>
                  <a:schemeClr val="bg2">
                    <a:lumMod val="25000"/>
                  </a:schemeClr>
                </a:solidFill>
                <a:latin typeface="Abadi"/>
              </a:rPr>
              <a:t>Orbit</a:t>
            </a:r>
            <a:r>
              <a:rPr lang="es-UY" sz="2000" dirty="0">
                <a:solidFill>
                  <a:schemeClr val="bg2">
                    <a:lumMod val="25000"/>
                  </a:schemeClr>
                </a:solidFill>
                <a:latin typeface="Abadi"/>
              </a:rPr>
              <a:t> </a:t>
            </a:r>
            <a:r>
              <a:rPr lang="es-UY" sz="2000" dirty="0" err="1">
                <a:solidFill>
                  <a:schemeClr val="bg2">
                    <a:lumMod val="25000"/>
                  </a:schemeClr>
                </a:solidFill>
                <a:latin typeface="Abadi"/>
              </a:rPr>
              <a:t>Type</a:t>
            </a:r>
            <a:r>
              <a:rPr lang="es-UY" sz="2000" dirty="0">
                <a:solidFill>
                  <a:schemeClr val="bg2">
                    <a:lumMod val="25000"/>
                  </a:schemeClr>
                </a:solidFill>
                <a:latin typeface="Abadi"/>
              </a:rPr>
              <a:t> </a:t>
            </a:r>
            <a:r>
              <a:rPr lang="es-UY" sz="2000" dirty="0" err="1">
                <a:solidFill>
                  <a:schemeClr val="bg2">
                    <a:lumMod val="25000"/>
                  </a:schemeClr>
                </a:solidFill>
                <a:latin typeface="Abadi"/>
              </a:rPr>
              <a:t>with</a:t>
            </a:r>
            <a:r>
              <a:rPr lang="es-UY" sz="2000" dirty="0">
                <a:solidFill>
                  <a:schemeClr val="bg2">
                    <a:lumMod val="25000"/>
                  </a:schemeClr>
                </a:solidFill>
                <a:latin typeface="Abadi"/>
              </a:rPr>
              <a:t> </a:t>
            </a:r>
            <a:r>
              <a:rPr lang="es-UY" sz="2000" dirty="0" err="1">
                <a:solidFill>
                  <a:schemeClr val="bg2">
                    <a:lumMod val="25000"/>
                  </a:schemeClr>
                </a:solidFill>
                <a:latin typeface="Abadi"/>
              </a:rPr>
              <a:t>indications</a:t>
            </a:r>
            <a:r>
              <a:rPr lang="es-UY" sz="2000" dirty="0">
                <a:solidFill>
                  <a:schemeClr val="bg2">
                    <a:lumMod val="25000"/>
                  </a:schemeClr>
                </a:solidFill>
                <a:latin typeface="Abadi"/>
              </a:rPr>
              <a:t> </a:t>
            </a:r>
            <a:r>
              <a:rPr lang="es-UY" sz="2000" dirty="0" err="1">
                <a:solidFill>
                  <a:schemeClr val="bg2">
                    <a:lumMod val="25000"/>
                  </a:schemeClr>
                </a:solidFill>
                <a:latin typeface="Abadi"/>
              </a:rPr>
              <a:t>of</a:t>
            </a:r>
            <a:r>
              <a:rPr lang="es-UY" sz="2000" dirty="0">
                <a:solidFill>
                  <a:schemeClr val="bg2">
                    <a:lumMod val="25000"/>
                  </a:schemeClr>
                </a:solidFill>
                <a:latin typeface="Abadi"/>
              </a:rPr>
              <a:t> </a:t>
            </a:r>
            <a:r>
              <a:rPr lang="es-UY" sz="2000" dirty="0" err="1">
                <a:solidFill>
                  <a:schemeClr val="bg2">
                    <a:lumMod val="25000"/>
                  </a:schemeClr>
                </a:solidFill>
                <a:latin typeface="Abadi"/>
              </a:rPr>
              <a:t>successfull</a:t>
            </a:r>
            <a:r>
              <a:rPr lang="es-UY" sz="2000" dirty="0">
                <a:solidFill>
                  <a:schemeClr val="bg2">
                    <a:lumMod val="25000"/>
                  </a:schemeClr>
                </a:solidFill>
                <a:latin typeface="Abadi"/>
              </a:rPr>
              <a:t> </a:t>
            </a:r>
            <a:r>
              <a:rPr lang="es-UY" sz="2000" dirty="0" err="1">
                <a:solidFill>
                  <a:schemeClr val="bg2">
                    <a:lumMod val="25000"/>
                  </a:schemeClr>
                </a:solidFill>
                <a:latin typeface="Abadi"/>
              </a:rPr>
              <a:t>or</a:t>
            </a:r>
            <a:r>
              <a:rPr lang="es-UY" sz="2000" dirty="0">
                <a:solidFill>
                  <a:schemeClr val="bg2">
                    <a:lumMod val="25000"/>
                  </a:schemeClr>
                </a:solidFill>
                <a:latin typeface="Abadi"/>
              </a:rPr>
              <a:t> </a:t>
            </a:r>
            <a:r>
              <a:rPr lang="es-UY" sz="2000" dirty="0" err="1">
                <a:solidFill>
                  <a:schemeClr val="bg2">
                    <a:lumMod val="25000"/>
                  </a:schemeClr>
                </a:solidFill>
                <a:latin typeface="Abadi"/>
              </a:rPr>
              <a:t>failed</a:t>
            </a:r>
            <a:r>
              <a:rPr lang="es-UY" sz="2000" dirty="0">
                <a:solidFill>
                  <a:schemeClr val="bg2">
                    <a:lumMod val="25000"/>
                  </a:schemeClr>
                </a:solidFill>
                <a:latin typeface="Abadi"/>
              </a:rPr>
              <a:t> </a:t>
            </a:r>
            <a:r>
              <a:rPr lang="es-UY" sz="2000" dirty="0" err="1">
                <a:solidFill>
                  <a:schemeClr val="bg2">
                    <a:lumMod val="25000"/>
                  </a:schemeClr>
                </a:solidFill>
                <a:latin typeface="Abadi"/>
              </a:rPr>
              <a:t>launched</a:t>
            </a:r>
            <a:r>
              <a:rPr lang="es-UY" sz="2000" dirty="0">
                <a:solidFill>
                  <a:schemeClr val="bg2">
                    <a:lumMod val="25000"/>
                  </a:schemeClr>
                </a:solidFill>
                <a:latin typeface="Abadi"/>
              </a:rPr>
              <a:t>.</a:t>
            </a:r>
          </a:p>
          <a:p>
            <a:endParaRPr lang="es-UY" sz="2000" dirty="0">
              <a:solidFill>
                <a:schemeClr val="bg2">
                  <a:lumMod val="25000"/>
                </a:schemeClr>
              </a:solidFill>
              <a:latin typeface="Abadi"/>
            </a:endParaRPr>
          </a:p>
          <a:p>
            <a:r>
              <a:rPr lang="en-US" sz="2000" dirty="0">
                <a:solidFill>
                  <a:schemeClr val="bg2">
                    <a:lumMod val="25000"/>
                  </a:schemeClr>
                </a:solidFill>
                <a:latin typeface="Abadi"/>
              </a:rPr>
              <a:t>We see a relationship between the orbit used and the payload mass used. Some orbits would be indicated for certain types of mass. For LEO and ISS orbits it is seen that failures usually occur with small masses.</a:t>
            </a:r>
            <a:endParaRPr lang="es-UY" sz="2000" dirty="0">
              <a:solidFill>
                <a:schemeClr val="bg2">
                  <a:lumMod val="25000"/>
                </a:schemeClr>
              </a:solidFill>
              <a:latin typeface="Abad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8DDB491F-1522-E18D-DAB3-7F09940C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750906"/>
            <a:ext cx="5648031" cy="387497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94D9C3DE-1DF9-4DA4-F16B-98B37659378A}"/>
              </a:ext>
            </a:extLst>
          </p:cNvPr>
          <p:cNvSpPr txBox="1"/>
          <p:nvPr/>
        </p:nvSpPr>
        <p:spPr>
          <a:xfrm>
            <a:off x="6919803" y="1690062"/>
            <a:ext cx="4148831" cy="2246769"/>
          </a:xfrm>
          <a:prstGeom prst="rect">
            <a:avLst/>
          </a:prstGeom>
          <a:noFill/>
        </p:spPr>
        <p:txBody>
          <a:bodyPr wrap="square" rtlCol="0">
            <a:spAutoFit/>
          </a:bodyPr>
          <a:lstStyle/>
          <a:p>
            <a:r>
              <a:rPr lang="es-UY" sz="2000" dirty="0">
                <a:solidFill>
                  <a:schemeClr val="bg2">
                    <a:lumMod val="25000"/>
                  </a:schemeClr>
                </a:solidFill>
                <a:latin typeface="Abadi"/>
              </a:rPr>
              <a:t>Line </a:t>
            </a:r>
            <a:r>
              <a:rPr lang="es-UY" sz="2000" dirty="0" err="1">
                <a:solidFill>
                  <a:schemeClr val="bg2">
                    <a:lumMod val="25000"/>
                  </a:schemeClr>
                </a:solidFill>
                <a:latin typeface="Abadi"/>
              </a:rPr>
              <a:t>plot</a:t>
            </a:r>
            <a:r>
              <a:rPr lang="es-UY" sz="2000" dirty="0">
                <a:solidFill>
                  <a:schemeClr val="bg2">
                    <a:lumMod val="25000"/>
                  </a:schemeClr>
                </a:solidFill>
                <a:latin typeface="Abadi"/>
              </a:rPr>
              <a:t> </a:t>
            </a:r>
            <a:r>
              <a:rPr lang="es-UY" sz="2000" dirty="0" err="1">
                <a:solidFill>
                  <a:schemeClr val="bg2">
                    <a:lumMod val="25000"/>
                  </a:schemeClr>
                </a:solidFill>
                <a:latin typeface="Abadi"/>
              </a:rPr>
              <a:t>of</a:t>
            </a:r>
            <a:r>
              <a:rPr lang="es-UY" sz="2000" dirty="0">
                <a:solidFill>
                  <a:schemeClr val="bg2">
                    <a:lumMod val="25000"/>
                  </a:schemeClr>
                </a:solidFill>
                <a:latin typeface="Abadi"/>
              </a:rPr>
              <a:t> </a:t>
            </a:r>
            <a:r>
              <a:rPr lang="es-UY" sz="2000" dirty="0" err="1">
                <a:solidFill>
                  <a:schemeClr val="bg2">
                    <a:lumMod val="25000"/>
                  </a:schemeClr>
                </a:solidFill>
                <a:latin typeface="Abadi"/>
              </a:rPr>
              <a:t>Year</a:t>
            </a:r>
            <a:r>
              <a:rPr lang="es-UY" sz="2000" dirty="0">
                <a:solidFill>
                  <a:schemeClr val="bg2">
                    <a:lumMod val="25000"/>
                  </a:schemeClr>
                </a:solidFill>
                <a:latin typeface="Abadi"/>
              </a:rPr>
              <a:t> vs. </a:t>
            </a:r>
            <a:r>
              <a:rPr lang="es-UY" sz="2000" dirty="0" err="1">
                <a:solidFill>
                  <a:schemeClr val="bg2">
                    <a:lumMod val="25000"/>
                  </a:schemeClr>
                </a:solidFill>
                <a:latin typeface="Abadi"/>
              </a:rPr>
              <a:t>Success</a:t>
            </a:r>
            <a:r>
              <a:rPr lang="es-UY" sz="2000" dirty="0">
                <a:solidFill>
                  <a:schemeClr val="bg2">
                    <a:lumMod val="25000"/>
                  </a:schemeClr>
                </a:solidFill>
                <a:latin typeface="Abadi"/>
              </a:rPr>
              <a:t> </a:t>
            </a:r>
            <a:r>
              <a:rPr lang="es-UY" sz="2000" dirty="0" err="1">
                <a:solidFill>
                  <a:schemeClr val="bg2">
                    <a:lumMod val="25000"/>
                  </a:schemeClr>
                </a:solidFill>
                <a:latin typeface="Abadi"/>
              </a:rPr>
              <a:t>rate</a:t>
            </a:r>
            <a:r>
              <a:rPr lang="es-UY" sz="2000" dirty="0">
                <a:solidFill>
                  <a:schemeClr val="bg2">
                    <a:lumMod val="25000"/>
                  </a:schemeClr>
                </a:solidFill>
                <a:latin typeface="Abadi"/>
              </a:rPr>
              <a:t>.</a:t>
            </a:r>
          </a:p>
          <a:p>
            <a:endParaRPr lang="es-UY" sz="2000" dirty="0">
              <a:solidFill>
                <a:schemeClr val="bg2">
                  <a:lumMod val="25000"/>
                </a:schemeClr>
              </a:solidFill>
              <a:latin typeface="Abadi"/>
            </a:endParaRPr>
          </a:p>
          <a:p>
            <a:r>
              <a:rPr lang="en-US" sz="2000" dirty="0">
                <a:solidFill>
                  <a:schemeClr val="bg2">
                    <a:lumMod val="25000"/>
                  </a:schemeClr>
                </a:solidFill>
                <a:latin typeface="Abadi"/>
              </a:rPr>
              <a:t>It is seen that the trend of the success rate is to increase as the years go by, although it presents some plateaus or stagnation in some periods.</a:t>
            </a:r>
            <a:endParaRPr lang="es-UY" sz="2000" dirty="0">
              <a:solidFill>
                <a:schemeClr val="bg2">
                  <a:lumMod val="25000"/>
                </a:schemeClr>
              </a:solidFill>
              <a:latin typeface="Abad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n 5">
            <a:extLst>
              <a:ext uri="{FF2B5EF4-FFF2-40B4-BE49-F238E27FC236}">
                <a16:creationId xmlns:a16="http://schemas.microsoft.com/office/drawing/2014/main" id="{34438AAD-49CE-4EE4-84CF-762625B071FD}"/>
              </a:ext>
            </a:extLst>
          </p:cNvPr>
          <p:cNvPicPr>
            <a:picLocks noChangeAspect="1"/>
          </p:cNvPicPr>
          <p:nvPr/>
        </p:nvPicPr>
        <p:blipFill rotWithShape="1">
          <a:blip r:embed="rId3"/>
          <a:srcRect l="36948"/>
          <a:stretch/>
        </p:blipFill>
        <p:spPr>
          <a:xfrm>
            <a:off x="2479729" y="2557462"/>
            <a:ext cx="2368980" cy="2913440"/>
          </a:xfrm>
          <a:prstGeom prst="rect">
            <a:avLst/>
          </a:prstGeom>
        </p:spPr>
      </p:pic>
      <p:sp>
        <p:nvSpPr>
          <p:cNvPr id="7" name="CuadroTexto 6">
            <a:extLst>
              <a:ext uri="{FF2B5EF4-FFF2-40B4-BE49-F238E27FC236}">
                <a16:creationId xmlns:a16="http://schemas.microsoft.com/office/drawing/2014/main" id="{C05985C4-5566-440F-834A-6D0069FFA152}"/>
              </a:ext>
            </a:extLst>
          </p:cNvPr>
          <p:cNvSpPr txBox="1"/>
          <p:nvPr/>
        </p:nvSpPr>
        <p:spPr>
          <a:xfrm>
            <a:off x="6366768" y="2604704"/>
            <a:ext cx="4148831" cy="1015663"/>
          </a:xfrm>
          <a:prstGeom prst="rect">
            <a:avLst/>
          </a:prstGeom>
          <a:noFill/>
        </p:spPr>
        <p:txBody>
          <a:bodyPr wrap="square" rtlCol="0">
            <a:spAutoFit/>
          </a:bodyPr>
          <a:lstStyle/>
          <a:p>
            <a:r>
              <a:rPr lang="en-US" sz="2000" dirty="0">
                <a:solidFill>
                  <a:schemeClr val="bg2">
                    <a:lumMod val="25000"/>
                  </a:schemeClr>
                </a:solidFill>
                <a:latin typeface="Abadi"/>
              </a:rPr>
              <a:t>Four types of releases are counted. With Folium it was possible to see its proximity to the coasts.</a:t>
            </a:r>
            <a:endParaRPr lang="es-UY" sz="2000" dirty="0">
              <a:solidFill>
                <a:schemeClr val="bg2">
                  <a:lumMod val="25000"/>
                </a:schemeClr>
              </a:solidFill>
              <a:latin typeface="Abad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2172AA13-282A-2A92-CE98-537BC5C06882}"/>
              </a:ext>
            </a:extLst>
          </p:cNvPr>
          <p:cNvPicPr>
            <a:picLocks noChangeAspect="1"/>
          </p:cNvPicPr>
          <p:nvPr/>
        </p:nvPicPr>
        <p:blipFill rotWithShape="1">
          <a:blip r:embed="rId3"/>
          <a:srcRect l="6848" b="6654"/>
          <a:stretch/>
        </p:blipFill>
        <p:spPr>
          <a:xfrm>
            <a:off x="2262753" y="2298351"/>
            <a:ext cx="7976312" cy="362053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n 5">
            <a:extLst>
              <a:ext uri="{FF2B5EF4-FFF2-40B4-BE49-F238E27FC236}">
                <a16:creationId xmlns:a16="http://schemas.microsoft.com/office/drawing/2014/main" id="{52B37DDB-E8AD-A7D4-533E-1C8F37B4DFCB}"/>
              </a:ext>
            </a:extLst>
          </p:cNvPr>
          <p:cNvPicPr>
            <a:picLocks noChangeAspect="1"/>
          </p:cNvPicPr>
          <p:nvPr/>
        </p:nvPicPr>
        <p:blipFill rotWithShape="1">
          <a:blip r:embed="rId3"/>
          <a:srcRect l="26375"/>
          <a:stretch/>
        </p:blipFill>
        <p:spPr>
          <a:xfrm>
            <a:off x="929897" y="2335077"/>
            <a:ext cx="2898387" cy="966061"/>
          </a:xfrm>
          <a:prstGeom prst="rect">
            <a:avLst/>
          </a:prstGeom>
        </p:spPr>
      </p:pic>
      <p:sp>
        <p:nvSpPr>
          <p:cNvPr id="7" name="CuadroTexto 6">
            <a:extLst>
              <a:ext uri="{FF2B5EF4-FFF2-40B4-BE49-F238E27FC236}">
                <a16:creationId xmlns:a16="http://schemas.microsoft.com/office/drawing/2014/main" id="{3AFB319B-B5CF-66FD-EFD6-55EC3F09D039}"/>
              </a:ext>
            </a:extLst>
          </p:cNvPr>
          <p:cNvSpPr txBox="1"/>
          <p:nvPr/>
        </p:nvSpPr>
        <p:spPr>
          <a:xfrm>
            <a:off x="6524785" y="3855263"/>
            <a:ext cx="4148831" cy="1631216"/>
          </a:xfrm>
          <a:prstGeom prst="rect">
            <a:avLst/>
          </a:prstGeom>
          <a:noFill/>
        </p:spPr>
        <p:txBody>
          <a:bodyPr wrap="square" rtlCol="0">
            <a:spAutoFit/>
          </a:bodyPr>
          <a:lstStyle/>
          <a:p>
            <a:r>
              <a:rPr lang="en-US" sz="2000" dirty="0">
                <a:solidFill>
                  <a:schemeClr val="bg2">
                    <a:lumMod val="25000"/>
                  </a:schemeClr>
                </a:solidFill>
                <a:latin typeface="Abadi"/>
              </a:rPr>
              <a:t>The payload mass corresponds to the mass transported by the vehicle. In this case we observe that the total mass transported was relatively large.</a:t>
            </a:r>
            <a:endParaRPr lang="es-UY" sz="2000" dirty="0">
              <a:solidFill>
                <a:schemeClr val="bg2">
                  <a:lumMod val="25000"/>
                </a:schemeClr>
              </a:solidFill>
              <a:latin typeface="Abad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4277C23B-EE2F-3DF5-183E-D5D8052B9DED}"/>
              </a:ext>
            </a:extLst>
          </p:cNvPr>
          <p:cNvPicPr>
            <a:picLocks noChangeAspect="1"/>
          </p:cNvPicPr>
          <p:nvPr/>
        </p:nvPicPr>
        <p:blipFill>
          <a:blip r:embed="rId3"/>
          <a:stretch>
            <a:fillRect/>
          </a:stretch>
        </p:blipFill>
        <p:spPr>
          <a:xfrm>
            <a:off x="1018691" y="2507820"/>
            <a:ext cx="2785658" cy="8427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marL="0" indent="0">
              <a:lnSpc>
                <a:spcPct val="100000"/>
              </a:lnSpc>
              <a:spcBef>
                <a:spcPts val="1400"/>
              </a:spcBef>
              <a:buNone/>
            </a:pPr>
            <a:endParaRPr lang="en-US" dirty="0">
              <a:solidFill>
                <a:schemeClr val="accent3">
                  <a:lumMod val="25000"/>
                </a:schemeClr>
              </a:solidFill>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Imagen 7">
            <a:extLst>
              <a:ext uri="{FF2B5EF4-FFF2-40B4-BE49-F238E27FC236}">
                <a16:creationId xmlns:a16="http://schemas.microsoft.com/office/drawing/2014/main" id="{A23D4356-A766-F88F-B401-70ECA95B7224}"/>
              </a:ext>
            </a:extLst>
          </p:cNvPr>
          <p:cNvPicPr>
            <a:picLocks noChangeAspect="1"/>
          </p:cNvPicPr>
          <p:nvPr/>
        </p:nvPicPr>
        <p:blipFill>
          <a:blip r:embed="rId3"/>
          <a:stretch>
            <a:fillRect/>
          </a:stretch>
        </p:blipFill>
        <p:spPr>
          <a:xfrm>
            <a:off x="1006098" y="2550583"/>
            <a:ext cx="1628614" cy="10615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770011" y="1436940"/>
            <a:ext cx="10326708" cy="3634378"/>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In this project we worked with different data extraction methods in order to be able to analyze them later. Different analysis procedures were carried out in order to understand the situation and the relationship between the successes in launching the rockets and the factors involved in it. The primary analysis was performed by EDA with visualization of the relationship between factors using graphs and by data filtering with SQL. Folium was used to analyze the geographical situation and focus on launches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as a way of visualizing and presenting results. Finally, classification models were generated to be able to predict future results in launches based on the data presented.</a:t>
            </a:r>
          </a:p>
          <a:p>
            <a:pPr marL="0" indent="0" algn="just">
              <a:lnSpc>
                <a:spcPct val="100000"/>
              </a:lnSpc>
              <a:spcBef>
                <a:spcPts val="1400"/>
              </a:spcBef>
              <a:buNone/>
            </a:pPr>
            <a:r>
              <a:rPr lang="en-US" sz="2200" dirty="0">
                <a:solidFill>
                  <a:schemeClr val="accent3">
                    <a:lumMod val="25000"/>
                  </a:schemeClr>
                </a:solidFill>
                <a:latin typeface="Abadi" panose="020B0604020104020204" pitchFamily="34" charset="0"/>
              </a:rPr>
              <a:t>Many of the possible causes of ship launch failures were analyzed. Weaknesses in the choice of some orbits and the need to consider the payload mass in the choice of these and the launch booster were identified. The evolution in the accuracy of the launches was observed, which allows us to see the importance of technological advances and knowledge about the problem raised.</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n 2">
            <a:extLst>
              <a:ext uri="{FF2B5EF4-FFF2-40B4-BE49-F238E27FC236}">
                <a16:creationId xmlns:a16="http://schemas.microsoft.com/office/drawing/2014/main" id="{81485545-3E9A-8ACE-75DC-0C8FED6C2FD2}"/>
              </a:ext>
            </a:extLst>
          </p:cNvPr>
          <p:cNvPicPr>
            <a:picLocks noChangeAspect="1"/>
          </p:cNvPicPr>
          <p:nvPr/>
        </p:nvPicPr>
        <p:blipFill>
          <a:blip r:embed="rId3"/>
          <a:stretch>
            <a:fillRect/>
          </a:stretch>
        </p:blipFill>
        <p:spPr>
          <a:xfrm>
            <a:off x="940491" y="2817173"/>
            <a:ext cx="2585793" cy="232327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77C68359-D0F6-9FA8-806C-EB62945195EC}"/>
              </a:ext>
            </a:extLst>
          </p:cNvPr>
          <p:cNvPicPr>
            <a:picLocks noChangeAspect="1"/>
          </p:cNvPicPr>
          <p:nvPr/>
        </p:nvPicPr>
        <p:blipFill>
          <a:blip r:embed="rId3"/>
          <a:stretch>
            <a:fillRect/>
          </a:stretch>
        </p:blipFill>
        <p:spPr>
          <a:xfrm>
            <a:off x="1043543" y="2447764"/>
            <a:ext cx="4419229" cy="240320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305AF572-2C17-C224-4E93-D82F0A3A4D39}"/>
              </a:ext>
            </a:extLst>
          </p:cNvPr>
          <p:cNvPicPr>
            <a:picLocks noChangeAspect="1"/>
          </p:cNvPicPr>
          <p:nvPr/>
        </p:nvPicPr>
        <p:blipFill>
          <a:blip r:embed="rId3"/>
          <a:stretch>
            <a:fillRect/>
          </a:stretch>
        </p:blipFill>
        <p:spPr>
          <a:xfrm>
            <a:off x="914401" y="2331461"/>
            <a:ext cx="1524000" cy="40957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1C6A2D3F-5461-2011-D11D-2722A78368D5}"/>
              </a:ext>
            </a:extLst>
          </p:cNvPr>
          <p:cNvPicPr>
            <a:picLocks noChangeAspect="1"/>
          </p:cNvPicPr>
          <p:nvPr/>
        </p:nvPicPr>
        <p:blipFill>
          <a:blip r:embed="rId3"/>
          <a:stretch>
            <a:fillRect/>
          </a:stretch>
        </p:blipFill>
        <p:spPr>
          <a:xfrm>
            <a:off x="1022887" y="2928937"/>
            <a:ext cx="7725825" cy="145639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06DB5AAA-D046-D495-930F-3F3B099EF03D}"/>
              </a:ext>
            </a:extLst>
          </p:cNvPr>
          <p:cNvPicPr>
            <a:picLocks noChangeAspect="1"/>
          </p:cNvPicPr>
          <p:nvPr/>
        </p:nvPicPr>
        <p:blipFill>
          <a:blip r:embed="rId3"/>
          <a:stretch>
            <a:fillRect/>
          </a:stretch>
        </p:blipFill>
        <p:spPr>
          <a:xfrm>
            <a:off x="770010" y="3153340"/>
            <a:ext cx="3800475" cy="14192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p:cNvSpPr>
            <a:spLocks noGrp="1"/>
          </p:cNvSpPr>
          <p:nvPr>
            <p:ph idx="4294967295"/>
          </p:nvPr>
        </p:nvSpPr>
        <p:spPr>
          <a:xfrm>
            <a:off x="1155016" y="4143681"/>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r>
              <a:rPr lang="en-US" sz="2200" dirty="0">
                <a:solidFill>
                  <a:schemeClr val="accent3">
                    <a:lumMod val="25000"/>
                  </a:schemeClr>
                </a:solidFill>
                <a:latin typeface="Abadi"/>
              </a:rPr>
              <a:t>All the different launch sites are marked on the map. As can be seen, they are all close to the coasts and some of them are very close to each other. In turn, sites are found on the east and west coasts of the United States.</a:t>
            </a: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analysis</a:t>
            </a:r>
          </a:p>
        </p:txBody>
      </p:sp>
      <p:pic>
        <p:nvPicPr>
          <p:cNvPr id="6" name="Imagen 5">
            <a:extLst>
              <a:ext uri="{FF2B5EF4-FFF2-40B4-BE49-F238E27FC236}">
                <a16:creationId xmlns:a16="http://schemas.microsoft.com/office/drawing/2014/main" id="{0113B737-88CD-693A-E614-B9F0FD9F584A}"/>
              </a:ext>
            </a:extLst>
          </p:cNvPr>
          <p:cNvPicPr>
            <a:picLocks noChangeAspect="1"/>
          </p:cNvPicPr>
          <p:nvPr/>
        </p:nvPicPr>
        <p:blipFill>
          <a:blip r:embed="rId3"/>
          <a:stretch>
            <a:fillRect/>
          </a:stretch>
        </p:blipFill>
        <p:spPr>
          <a:xfrm>
            <a:off x="1155016" y="1521969"/>
            <a:ext cx="9745589" cy="33723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p:cNvSpPr>
            <a:spLocks noGrp="1"/>
          </p:cNvSpPr>
          <p:nvPr>
            <p:ph idx="4294967295"/>
          </p:nvPr>
        </p:nvSpPr>
        <p:spPr>
          <a:xfrm>
            <a:off x="770011" y="2088196"/>
            <a:ext cx="9745589" cy="4351338"/>
          </a:xfrm>
          <a:prstGeom prst="rect">
            <a:avLst/>
          </a:prstGeom>
        </p:spPr>
        <p:txBody>
          <a:bodyPr lIns="91440" tIns="45720" rIns="91440" bIns="45720" anchor="t">
            <a:normAutofit/>
          </a:bodyPr>
          <a:lstStyle/>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spcBef>
                <a:spcPts val="1400"/>
              </a:spcBef>
              <a:buNone/>
            </a:pPr>
            <a:r>
              <a:rPr lang="en-US" sz="2200" dirty="0">
                <a:solidFill>
                  <a:schemeClr val="accent3">
                    <a:lumMod val="25000"/>
                  </a:schemeClr>
                </a:solidFill>
                <a:latin typeface="Abadi"/>
              </a:rPr>
              <a:t>Successes and failures for a given site are displayed. With this procedure it was possible to see that there was not a 100% effective site for launches, although the causes could be independent of the site.</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Type of launch for a site</a:t>
            </a:r>
          </a:p>
        </p:txBody>
      </p:sp>
      <p:pic>
        <p:nvPicPr>
          <p:cNvPr id="4" name="Imagen 3">
            <a:extLst>
              <a:ext uri="{FF2B5EF4-FFF2-40B4-BE49-F238E27FC236}">
                <a16:creationId xmlns:a16="http://schemas.microsoft.com/office/drawing/2014/main" id="{F0B24162-81A0-5654-0B72-665BC6A58787}"/>
              </a:ext>
            </a:extLst>
          </p:cNvPr>
          <p:cNvPicPr>
            <a:picLocks noChangeAspect="1"/>
          </p:cNvPicPr>
          <p:nvPr/>
        </p:nvPicPr>
        <p:blipFill>
          <a:blip r:embed="rId3"/>
          <a:stretch>
            <a:fillRect/>
          </a:stretch>
        </p:blipFill>
        <p:spPr>
          <a:xfrm>
            <a:off x="1046991" y="1575377"/>
            <a:ext cx="9191625" cy="32385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Analysis of proximities for a site</a:t>
            </a:r>
          </a:p>
        </p:txBody>
      </p:sp>
      <p:sp>
        <p:nvSpPr>
          <p:cNvPr id="5" name="Content Placeholder 4">
            <a:extLst>
              <a:ext uri="{FF2B5EF4-FFF2-40B4-BE49-F238E27FC236}">
                <a16:creationId xmlns:a16="http://schemas.microsoft.com/office/drawing/2014/main" id="{1CC558C5-B75D-CE87-1E2A-C84D90BD8034}"/>
              </a:ext>
            </a:extLst>
          </p:cNvPr>
          <p:cNvSpPr txBox="1">
            <a:spLocks/>
          </p:cNvSpPr>
          <p:nvPr/>
        </p:nvSpPr>
        <p:spPr>
          <a:xfrm>
            <a:off x="8906539" y="1690688"/>
            <a:ext cx="2515450" cy="342870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Measuring the distances between the launch points and some centers of interest, it was observed that all of them are relatively close to at least one of these points, be it the coast, railways, highways, etc.</a:t>
            </a:r>
          </a:p>
        </p:txBody>
      </p:sp>
      <p:pic>
        <p:nvPicPr>
          <p:cNvPr id="6" name="Imagen 5">
            <a:extLst>
              <a:ext uri="{FF2B5EF4-FFF2-40B4-BE49-F238E27FC236}">
                <a16:creationId xmlns:a16="http://schemas.microsoft.com/office/drawing/2014/main" id="{2B9DB140-4D5C-917A-45E3-8711BA3ADFB4}"/>
              </a:ext>
            </a:extLst>
          </p:cNvPr>
          <p:cNvPicPr>
            <a:picLocks noChangeAspect="1"/>
          </p:cNvPicPr>
          <p:nvPr/>
        </p:nvPicPr>
        <p:blipFill rotWithShape="1">
          <a:blip r:embed="rId3"/>
          <a:srcRect l="17575" t="24640" r="10783" b="4655"/>
          <a:stretch/>
        </p:blipFill>
        <p:spPr>
          <a:xfrm>
            <a:off x="629791" y="1433015"/>
            <a:ext cx="8276748" cy="459255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828068" y="1363850"/>
            <a:ext cx="10005247" cy="495549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gn="just">
              <a:spcBef>
                <a:spcPts val="1400"/>
              </a:spcBef>
              <a:buNone/>
            </a:pPr>
            <a:r>
              <a:rPr lang="en-US" sz="2200" dirty="0">
                <a:solidFill>
                  <a:schemeClr val="accent3">
                    <a:lumMod val="25000"/>
                  </a:schemeClr>
                </a:solidFill>
                <a:latin typeface="Abadi" panose="020B0604020104020204" pitchFamily="34" charset="0"/>
              </a:rPr>
              <a:t>	</a:t>
            </a:r>
            <a:r>
              <a:rPr lang="en-US" dirty="0">
                <a:solidFill>
                  <a:schemeClr val="accent3">
                    <a:lumMod val="25000"/>
                  </a:schemeClr>
                </a:solidFill>
                <a:latin typeface="Abadi" panose="020B0604020104020204" pitchFamily="34" charset="0"/>
              </a:rPr>
              <a:t>Currently, the innumerable scientific advances make space travel and missions an everyday thing, recognized companies are dedicated to this, including SpaceX. However, economic inputs will be required, so in case of failures they would represent a loss. SpaceX performs low-cost rocket launches based on the reuse of the first launch stage.</a:t>
            </a:r>
          </a:p>
          <a:p>
            <a:pPr>
              <a:spcBef>
                <a:spcPts val="1400"/>
              </a:spcBef>
            </a:pPr>
            <a:endParaRPr lang="en-US" dirty="0">
              <a:solidFill>
                <a:schemeClr val="accent3">
                  <a:lumMod val="25000"/>
                </a:schemeClr>
              </a:solidFill>
              <a:latin typeface="Abadi" panose="020B0604020104020204" pitchFamily="34" charset="0"/>
            </a:endParaRPr>
          </a:p>
          <a:p>
            <a:pPr marL="0" indent="0">
              <a:spcBef>
                <a:spcPts val="1400"/>
              </a:spcBef>
              <a:buNone/>
            </a:pPr>
            <a:r>
              <a:rPr lang="en-US" dirty="0">
                <a:solidFill>
                  <a:schemeClr val="accent3">
                    <a:lumMod val="25000"/>
                  </a:schemeClr>
                </a:solidFill>
                <a:latin typeface="Abadi" panose="020B0604020104020204" pitchFamily="34" charset="0"/>
              </a:rPr>
              <a:t>In this project, the information corresponding to previous rocket launches was analyzed to try to understand what caused the failures and therefore how to prevent them. To meet the objective, it was necessary to exhaustively analyze each of the factors involved.</a:t>
            </a:r>
          </a:p>
          <a:p>
            <a:pPr>
              <a:spcBef>
                <a:spcPts val="1400"/>
              </a:spcBef>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70011" y="870563"/>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5739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Imagen 3">
            <a:extLst>
              <a:ext uri="{FF2B5EF4-FFF2-40B4-BE49-F238E27FC236}">
                <a16:creationId xmlns:a16="http://schemas.microsoft.com/office/drawing/2014/main" id="{66B57861-0C87-2A43-1A13-5F13E063327A}"/>
              </a:ext>
            </a:extLst>
          </p:cNvPr>
          <p:cNvPicPr>
            <a:picLocks noChangeAspect="1"/>
          </p:cNvPicPr>
          <p:nvPr/>
        </p:nvPicPr>
        <p:blipFill rotWithShape="1">
          <a:blip r:embed="rId3"/>
          <a:srcRect l="127" t="9056" r="2117" b="16625"/>
          <a:stretch/>
        </p:blipFill>
        <p:spPr>
          <a:xfrm>
            <a:off x="898901" y="1419612"/>
            <a:ext cx="9872421" cy="4219846"/>
          </a:xfrm>
          <a:prstGeom prst="rect">
            <a:avLst/>
          </a:prstGeom>
        </p:spPr>
      </p:pic>
      <p:sp>
        <p:nvSpPr>
          <p:cNvPr id="7" name="CuadroTexto 6">
            <a:extLst>
              <a:ext uri="{FF2B5EF4-FFF2-40B4-BE49-F238E27FC236}">
                <a16:creationId xmlns:a16="http://schemas.microsoft.com/office/drawing/2014/main" id="{7CC138D7-8101-0CFB-4568-BF3FA75DA390}"/>
              </a:ext>
            </a:extLst>
          </p:cNvPr>
          <p:cNvSpPr txBox="1"/>
          <p:nvPr/>
        </p:nvSpPr>
        <p:spPr>
          <a:xfrm>
            <a:off x="734028" y="5657770"/>
            <a:ext cx="10447806" cy="769441"/>
          </a:xfrm>
          <a:prstGeom prst="rect">
            <a:avLst/>
          </a:prstGeom>
          <a:noFill/>
        </p:spPr>
        <p:txBody>
          <a:bodyPr wrap="square">
            <a:spAutoFit/>
          </a:bodyPr>
          <a:lstStyle/>
          <a:p>
            <a:r>
              <a:rPr lang="en-US" sz="2200" dirty="0">
                <a:solidFill>
                  <a:schemeClr val="accent3">
                    <a:lumMod val="25000"/>
                  </a:schemeClr>
                </a:solidFill>
                <a:latin typeface="Abadi"/>
              </a:rPr>
              <a:t>Success rate comparison for all sites. We note two launch sites that have a markedly higher success rate: KSC LC-39A and CCAFS LC-40.</a:t>
            </a:r>
            <a:endParaRPr lang="en-GB" sz="2200" dirty="0">
              <a:solidFill>
                <a:schemeClr val="accent3">
                  <a:lumMod val="25000"/>
                </a:schemeClr>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 for a site</a:t>
            </a:r>
          </a:p>
        </p:txBody>
      </p:sp>
      <p:pic>
        <p:nvPicPr>
          <p:cNvPr id="7" name="Imagen 6">
            <a:extLst>
              <a:ext uri="{FF2B5EF4-FFF2-40B4-BE49-F238E27FC236}">
                <a16:creationId xmlns:a16="http://schemas.microsoft.com/office/drawing/2014/main" id="{00A687C9-CCEA-24F1-0809-C207375C899C}"/>
              </a:ext>
            </a:extLst>
          </p:cNvPr>
          <p:cNvPicPr>
            <a:picLocks noChangeAspect="1"/>
          </p:cNvPicPr>
          <p:nvPr/>
        </p:nvPicPr>
        <p:blipFill rotWithShape="1">
          <a:blip r:embed="rId3"/>
          <a:srcRect t="11054" r="1992" b="18629"/>
          <a:stretch/>
        </p:blipFill>
        <p:spPr>
          <a:xfrm>
            <a:off x="1230730" y="1441259"/>
            <a:ext cx="9730540" cy="3925030"/>
          </a:xfrm>
          <a:prstGeom prst="rect">
            <a:avLst/>
          </a:prstGeom>
        </p:spPr>
      </p:pic>
      <p:sp>
        <p:nvSpPr>
          <p:cNvPr id="6" name="CuadroTexto 5">
            <a:extLst>
              <a:ext uri="{FF2B5EF4-FFF2-40B4-BE49-F238E27FC236}">
                <a16:creationId xmlns:a16="http://schemas.microsoft.com/office/drawing/2014/main" id="{A01D9049-83B9-A2E9-FC57-B7357FEDBED6}"/>
              </a:ext>
            </a:extLst>
          </p:cNvPr>
          <p:cNvSpPr txBox="1"/>
          <p:nvPr/>
        </p:nvSpPr>
        <p:spPr>
          <a:xfrm>
            <a:off x="1230730" y="5580061"/>
            <a:ext cx="9730540" cy="769441"/>
          </a:xfrm>
          <a:prstGeom prst="rect">
            <a:avLst/>
          </a:prstGeom>
          <a:noFill/>
        </p:spPr>
        <p:txBody>
          <a:bodyPr wrap="square">
            <a:spAutoFit/>
          </a:bodyPr>
          <a:lstStyle/>
          <a:p>
            <a:r>
              <a:rPr lang="en-GB" sz="2200" dirty="0">
                <a:solidFill>
                  <a:schemeClr val="accent3">
                    <a:lumMod val="25000"/>
                  </a:schemeClr>
                </a:solidFill>
                <a:latin typeface="Abadi"/>
              </a:rPr>
              <a:t>Analysis of success launches for the most successful site. It is noted that more than 30% of launches there are successful.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1) Payload-Success Correlation for a site</a:t>
            </a:r>
          </a:p>
        </p:txBody>
      </p:sp>
      <p:pic>
        <p:nvPicPr>
          <p:cNvPr id="4" name="Imagen 3">
            <a:extLst>
              <a:ext uri="{FF2B5EF4-FFF2-40B4-BE49-F238E27FC236}">
                <a16:creationId xmlns:a16="http://schemas.microsoft.com/office/drawing/2014/main" id="{DA6B4396-73AA-D08E-E047-A34F149BB3CA}"/>
              </a:ext>
            </a:extLst>
          </p:cNvPr>
          <p:cNvPicPr>
            <a:picLocks noChangeAspect="1"/>
          </p:cNvPicPr>
          <p:nvPr/>
        </p:nvPicPr>
        <p:blipFill rotWithShape="1">
          <a:blip r:embed="rId3"/>
          <a:srcRect t="23489" r="2246" b="6261"/>
          <a:stretch/>
        </p:blipFill>
        <p:spPr>
          <a:xfrm>
            <a:off x="770011" y="1437435"/>
            <a:ext cx="10662834" cy="4308174"/>
          </a:xfrm>
          <a:prstGeom prst="rect">
            <a:avLst/>
          </a:prstGeom>
        </p:spPr>
      </p:pic>
      <p:sp>
        <p:nvSpPr>
          <p:cNvPr id="8" name="Rectangle 4">
            <a:extLst>
              <a:ext uri="{FF2B5EF4-FFF2-40B4-BE49-F238E27FC236}">
                <a16:creationId xmlns:a16="http://schemas.microsoft.com/office/drawing/2014/main" id="{509AB5E5-E9BD-EFD3-6064-E913E24A430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5F6368"/>
                </a:solidFill>
                <a:effectLst/>
                <a:latin typeface="Arial" panose="020B0604020202020204" pitchFamily="34" charset="0"/>
              </a:rPr>
              <a:t>313 / 5.000</a:t>
            </a:r>
            <a:endParaRPr kumimoji="0" lang="en-US" altLang="en-US"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Arial" panose="020B0604020202020204" pitchFamily="34" charset="0"/>
              </a:rPr>
              <a:t>Resultados de traducción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Rectangle 5">
            <a:extLst>
              <a:ext uri="{FF2B5EF4-FFF2-40B4-BE49-F238E27FC236}">
                <a16:creationId xmlns:a16="http://schemas.microsoft.com/office/drawing/2014/main" id="{DE8B1D82-2208-BF51-4BCC-44FB584B7887}"/>
              </a:ext>
            </a:extLst>
          </p:cNvPr>
          <p:cNvSpPr>
            <a:spLocks noChangeArrowheads="1"/>
          </p:cNvSpPr>
          <p:nvPr/>
        </p:nvSpPr>
        <p:spPr bwMode="auto">
          <a:xfrm>
            <a:off x="152400" y="1889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0" name="Rectangle 6">
            <a:extLst>
              <a:ext uri="{FF2B5EF4-FFF2-40B4-BE49-F238E27FC236}">
                <a16:creationId xmlns:a16="http://schemas.microsoft.com/office/drawing/2014/main" id="{0BB5DC07-2FD0-9E45-1825-E068C3D24863}"/>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FFFFFF"/>
                </a:solidFill>
                <a:effectLst/>
                <a:latin typeface="Arial" panose="020B0604020202020204" pitchFamily="34" charset="0"/>
              </a:rPr>
              <a:t>Relation between payload mass and the result of launches for different booster versions. It is observed that for masses greater than 5000Kg, only the FT booster version was used, in turn, in this mass range only two launches were successful and with masses close to 5000, there are no successes for greater masses.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7">
            <a:extLst>
              <a:ext uri="{FF2B5EF4-FFF2-40B4-BE49-F238E27FC236}">
                <a16:creationId xmlns:a16="http://schemas.microsoft.com/office/drawing/2014/main" id="{6BC307C8-AD2C-6B68-0C17-60F383267BC8}"/>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5F6368"/>
                </a:solidFill>
                <a:effectLst/>
                <a:latin typeface="Arial" panose="020B0604020202020204" pitchFamily="34" charset="0"/>
              </a:rPr>
              <a:t>313 / 5.000</a:t>
            </a:r>
            <a:endParaRPr kumimoji="0" lang="en-US" altLang="en-US" sz="11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tx1"/>
                </a:solidFill>
                <a:effectLst/>
                <a:latin typeface="Arial" panose="020B0604020202020204" pitchFamily="34" charset="0"/>
              </a:rPr>
              <a:t>Resultados de traducción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8">
            <a:extLst>
              <a:ext uri="{FF2B5EF4-FFF2-40B4-BE49-F238E27FC236}">
                <a16:creationId xmlns:a16="http://schemas.microsoft.com/office/drawing/2014/main" id="{3B2C8214-72BC-FC24-D53E-29194EB3DD19}"/>
              </a:ext>
            </a:extLst>
          </p:cNvPr>
          <p:cNvSpPr>
            <a:spLocks noChangeArrowheads="1"/>
          </p:cNvSpPr>
          <p:nvPr/>
        </p:nvSpPr>
        <p:spPr bwMode="auto">
          <a:xfrm>
            <a:off x="152400" y="1889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4" name="Rectangle 9">
            <a:extLst>
              <a:ext uri="{FF2B5EF4-FFF2-40B4-BE49-F238E27FC236}">
                <a16:creationId xmlns:a16="http://schemas.microsoft.com/office/drawing/2014/main" id="{50BCFE7A-C8F3-E1A1-04D6-9293F385A0F2}"/>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FFFFFF"/>
                </a:solidFill>
                <a:effectLst/>
                <a:latin typeface="Arial" panose="020B0604020202020204" pitchFamily="34" charset="0"/>
              </a:rPr>
              <a:t>Relation between payload mass and the result of launches for different booster versions. It is observed that for masses greater than 5000Kg, only the FT booster version was used, in turn, in this mass range only two launches were successful and with masses close to 5000, there are no successes for greater masses.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 Payload-Success Correlation for a site</a:t>
            </a:r>
          </a:p>
        </p:txBody>
      </p:sp>
      <p:pic>
        <p:nvPicPr>
          <p:cNvPr id="8" name="Imagen 7">
            <a:extLst>
              <a:ext uri="{FF2B5EF4-FFF2-40B4-BE49-F238E27FC236}">
                <a16:creationId xmlns:a16="http://schemas.microsoft.com/office/drawing/2014/main" id="{47BF520E-BC08-7D62-F38A-FFFD3BD85A70}"/>
              </a:ext>
            </a:extLst>
          </p:cNvPr>
          <p:cNvPicPr>
            <a:picLocks noChangeAspect="1"/>
          </p:cNvPicPr>
          <p:nvPr/>
        </p:nvPicPr>
        <p:blipFill rotWithShape="1">
          <a:blip r:embed="rId3"/>
          <a:srcRect t="22812" r="1737" b="9585"/>
          <a:stretch/>
        </p:blipFill>
        <p:spPr>
          <a:xfrm>
            <a:off x="770010" y="1567133"/>
            <a:ext cx="10839075" cy="4192604"/>
          </a:xfrm>
          <a:prstGeom prst="rect">
            <a:avLst/>
          </a:prstGeom>
        </p:spPr>
      </p:pic>
    </p:spTree>
    <p:extLst>
      <p:ext uri="{BB962C8B-B14F-4D97-AF65-F5344CB8AC3E}">
        <p14:creationId xmlns:p14="http://schemas.microsoft.com/office/powerpoint/2010/main" val="1449205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p:cNvSpPr txBox="1"/>
          <p:nvPr/>
        </p:nvSpPr>
        <p:spPr>
          <a:xfrm>
            <a:off x="770011" y="50765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3) Payload-Success Correlation for a site</a:t>
            </a:r>
          </a:p>
        </p:txBody>
      </p:sp>
      <p:pic>
        <p:nvPicPr>
          <p:cNvPr id="6" name="Imagen 5">
            <a:extLst>
              <a:ext uri="{FF2B5EF4-FFF2-40B4-BE49-F238E27FC236}">
                <a16:creationId xmlns:a16="http://schemas.microsoft.com/office/drawing/2014/main" id="{516438CE-B5A5-113B-A6C3-A28D67E21FBD}"/>
              </a:ext>
            </a:extLst>
          </p:cNvPr>
          <p:cNvPicPr>
            <a:picLocks noChangeAspect="1"/>
          </p:cNvPicPr>
          <p:nvPr/>
        </p:nvPicPr>
        <p:blipFill rotWithShape="1">
          <a:blip r:embed="rId3"/>
          <a:srcRect l="-732" t="23716" r="1610" b="10468"/>
          <a:stretch/>
        </p:blipFill>
        <p:spPr>
          <a:xfrm>
            <a:off x="770010" y="1340052"/>
            <a:ext cx="10321659" cy="3853190"/>
          </a:xfrm>
          <a:prstGeom prst="rect">
            <a:avLst/>
          </a:prstGeom>
        </p:spPr>
      </p:pic>
      <p:sp>
        <p:nvSpPr>
          <p:cNvPr id="8" name="CuadroTexto 7">
            <a:extLst>
              <a:ext uri="{FF2B5EF4-FFF2-40B4-BE49-F238E27FC236}">
                <a16:creationId xmlns:a16="http://schemas.microsoft.com/office/drawing/2014/main" id="{B7F3FBD2-9D1C-68C1-5CB9-D1FD52DAD982}"/>
              </a:ext>
            </a:extLst>
          </p:cNvPr>
          <p:cNvSpPr txBox="1"/>
          <p:nvPr/>
        </p:nvSpPr>
        <p:spPr>
          <a:xfrm>
            <a:off x="770011" y="5193242"/>
            <a:ext cx="10321659" cy="1446550"/>
          </a:xfrm>
          <a:prstGeom prst="rect">
            <a:avLst/>
          </a:prstGeom>
          <a:noFill/>
        </p:spPr>
        <p:txBody>
          <a:bodyPr wrap="square">
            <a:spAutoFit/>
          </a:bodyPr>
          <a:lstStyle/>
          <a:p>
            <a:pPr algn="just"/>
            <a:r>
              <a:rPr lang="en-US" sz="2200" dirty="0">
                <a:solidFill>
                  <a:schemeClr val="accent3">
                    <a:lumMod val="25000"/>
                  </a:schemeClr>
                </a:solidFill>
                <a:latin typeface="Abadi"/>
              </a:rPr>
              <a:t>Relation between payload mass and the result of launches for different booster versions. It is observed that for masses greater than 5000Kg, only the FT booster version was used, in turn, in this mass range only two launches were successful and with masses close to 5000, there are no successes for greater masses.</a:t>
            </a:r>
            <a:endParaRPr lang="en-GB" sz="2200" dirty="0">
              <a:solidFill>
                <a:schemeClr val="accent3">
                  <a:lumMod val="25000"/>
                </a:schemeClr>
              </a:solidFill>
              <a:latin typeface="Abadi"/>
            </a:endParaRPr>
          </a:p>
        </p:txBody>
      </p:sp>
    </p:spTree>
    <p:extLst>
      <p:ext uri="{BB962C8B-B14F-4D97-AF65-F5344CB8AC3E}">
        <p14:creationId xmlns:p14="http://schemas.microsoft.com/office/powerpoint/2010/main" val="707893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194" name="Picture 2">
            <a:extLst>
              <a:ext uri="{FF2B5EF4-FFF2-40B4-BE49-F238E27FC236}">
                <a16:creationId xmlns:a16="http://schemas.microsoft.com/office/drawing/2014/main" id="{731D5174-B16C-A31C-5623-4C421721F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991634"/>
            <a:ext cx="5568169" cy="378188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04D36D78-0DAE-B34B-451F-B77DD5212348}"/>
              </a:ext>
            </a:extLst>
          </p:cNvPr>
          <p:cNvSpPr txBox="1"/>
          <p:nvPr/>
        </p:nvSpPr>
        <p:spPr>
          <a:xfrm>
            <a:off x="6673237" y="1991634"/>
            <a:ext cx="4083070" cy="3139321"/>
          </a:xfrm>
          <a:prstGeom prst="rect">
            <a:avLst/>
          </a:prstGeom>
          <a:noFill/>
        </p:spPr>
        <p:txBody>
          <a:bodyPr wrap="square">
            <a:spAutoFit/>
          </a:bodyPr>
          <a:lstStyle/>
          <a:p>
            <a:pPr algn="just"/>
            <a:r>
              <a:rPr lang="en-GB" sz="2200" dirty="0">
                <a:solidFill>
                  <a:schemeClr val="bg2">
                    <a:lumMod val="25000"/>
                  </a:schemeClr>
                </a:solidFill>
                <a:latin typeface="Abadi"/>
              </a:rPr>
              <a:t>Accuracy comparison between the different classification models used. We observe that although the difference in precision is small among the four, the one with the highest precision is the decision tree.</a:t>
            </a:r>
          </a:p>
          <a:p>
            <a:pPr algn="just"/>
            <a:r>
              <a:rPr lang="en-US" sz="2200" dirty="0">
                <a:solidFill>
                  <a:schemeClr val="bg2">
                    <a:lumMod val="25000"/>
                  </a:schemeClr>
                </a:solidFill>
                <a:latin typeface="Abadi"/>
              </a:rPr>
              <a:t>The difference between the remaining three is very small.</a:t>
            </a:r>
            <a:endParaRPr lang="en-GB" sz="2200" dirty="0">
              <a:solidFill>
                <a:schemeClr val="bg2">
                  <a:lumMod val="25000"/>
                </a:schemeClr>
              </a:solidFill>
              <a:latin typeface="Abad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170" name="Picture 2">
            <a:extLst>
              <a:ext uri="{FF2B5EF4-FFF2-40B4-BE49-F238E27FC236}">
                <a16:creationId xmlns:a16="http://schemas.microsoft.com/office/drawing/2014/main" id="{A93C74FF-42BC-6816-8C3E-10B6B3D9A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23" y="1596362"/>
            <a:ext cx="5076969" cy="392054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9C49430-CA89-E872-B435-5391F360BB61}"/>
              </a:ext>
            </a:extLst>
          </p:cNvPr>
          <p:cNvSpPr txBox="1"/>
          <p:nvPr/>
        </p:nvSpPr>
        <p:spPr>
          <a:xfrm>
            <a:off x="6472021" y="1690062"/>
            <a:ext cx="4485502" cy="3477875"/>
          </a:xfrm>
          <a:prstGeom prst="rect">
            <a:avLst/>
          </a:prstGeom>
          <a:noFill/>
        </p:spPr>
        <p:txBody>
          <a:bodyPr wrap="square">
            <a:spAutoFit/>
          </a:bodyPr>
          <a:lstStyle/>
          <a:p>
            <a:pPr algn="just"/>
            <a:r>
              <a:rPr lang="en-US" sz="2200" dirty="0">
                <a:solidFill>
                  <a:schemeClr val="bg2">
                    <a:lumMod val="25000"/>
                  </a:schemeClr>
                </a:solidFill>
                <a:latin typeface="Abadi" panose="020B0604020104020204" pitchFamily="34" charset="0"/>
              </a:rPr>
              <a:t>Confusion matrix for the test results with the decision tree. It is observed that of the 18 elements to be predicted, 16 were correctly predicted and two were incorrectly predicted. He identified 11 successes correctly and 5 failures correctly. The errors were to identify a success as a failure and a failure as a success.</a:t>
            </a:r>
            <a:endParaRPr lang="en-GB" sz="2200" dirty="0">
              <a:solidFill>
                <a:schemeClr val="bg2">
                  <a:lumMod val="25000"/>
                </a:schemeClr>
              </a:solidFill>
              <a:latin typeface="Abadi" panose="020B0604020104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p:cNvSpPr>
            <a:spLocks noGrp="1"/>
          </p:cNvSpPr>
          <p:nvPr>
            <p:ph sz="half" idx="4294967295"/>
          </p:nvPr>
        </p:nvSpPr>
        <p:spPr>
          <a:xfrm>
            <a:off x="537405" y="1365437"/>
            <a:ext cx="11117189" cy="4351338"/>
          </a:xfrm>
          <a:prstGeom prst="rect">
            <a:avLst/>
          </a:prstGeom>
        </p:spPr>
        <p:txBody>
          <a:bodyPr>
            <a:no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continuous development in the area and the knowledge of the situation and the problems presented mean that the success rate for launches is increasing, this is also seen in the fact that there are more successes in higher flight numbers.</a:t>
            </a:r>
          </a:p>
          <a:p>
            <a:pPr>
              <a:lnSpc>
                <a:spcPct val="100000"/>
              </a:lnSpc>
              <a:spcBef>
                <a:spcPts val="1400"/>
              </a:spcBef>
            </a:pPr>
            <a:r>
              <a:rPr lang="en-US" sz="1800" dirty="0">
                <a:solidFill>
                  <a:schemeClr val="accent3">
                    <a:lumMod val="25000"/>
                  </a:schemeClr>
                </a:solidFill>
                <a:latin typeface="Abadi" panose="020B0604020104020204" pitchFamily="34" charset="0"/>
              </a:rPr>
              <a:t>An important factor for the choice of factors such as the booster version to be used or the type of orbit is the consideration of the objectives and characteristics of the mission (for example, payload mass).</a:t>
            </a:r>
          </a:p>
          <a:p>
            <a:pPr>
              <a:lnSpc>
                <a:spcPct val="100000"/>
              </a:lnSpc>
              <a:spcBef>
                <a:spcPts val="1400"/>
              </a:spcBef>
            </a:pPr>
            <a:r>
              <a:rPr lang="en-US" sz="1800" dirty="0">
                <a:solidFill>
                  <a:schemeClr val="accent3">
                    <a:lumMod val="25000"/>
                  </a:schemeClr>
                </a:solidFill>
                <a:latin typeface="Abadi" panose="020B0604020104020204" pitchFamily="34" charset="0"/>
              </a:rPr>
              <a:t>The type of orbit seems to have an important relationship with the outcome of the mission. There are orbits that could be ruled out due to their low success rate and others that are 100% successful.</a:t>
            </a:r>
          </a:p>
          <a:p>
            <a:pPr>
              <a:lnSpc>
                <a:spcPct val="100000"/>
              </a:lnSpc>
              <a:spcBef>
                <a:spcPts val="1400"/>
              </a:spcBef>
            </a:pPr>
            <a:r>
              <a:rPr lang="en-US" sz="1800" dirty="0">
                <a:solidFill>
                  <a:schemeClr val="accent3">
                    <a:lumMod val="25000"/>
                  </a:schemeClr>
                </a:solidFill>
                <a:latin typeface="Abadi" panose="020B0604020104020204" pitchFamily="34" charset="0"/>
              </a:rPr>
              <a:t>Given the location of the four hubs, it appears that Space X prefers sites closer to shore. In particular, the coasts near the east have the advantage that the impulse of the rocket would take it to the sea, away from populated areas to prevent incidents. Regarding this, the location of one of the centers on the west coast is striking, in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it is seen that it is one of the least successful. In turn, the chosen points are as close to the Equator as possible, which, as is known, is the place with the highest speed of rotation.</a:t>
            </a:r>
          </a:p>
          <a:p>
            <a:pPr>
              <a:lnSpc>
                <a:spcPct val="100000"/>
              </a:lnSpc>
              <a:spcBef>
                <a:spcPts val="1400"/>
              </a:spcBef>
            </a:pPr>
            <a:r>
              <a:rPr lang="en-US" sz="1800" dirty="0">
                <a:solidFill>
                  <a:schemeClr val="accent3">
                    <a:lumMod val="25000"/>
                  </a:schemeClr>
                </a:solidFill>
                <a:latin typeface="Abadi" panose="020B0604020104020204" pitchFamily="34" charset="0"/>
              </a:rPr>
              <a:t>Searching for the best fit values ​​for the classification models, very good accuracies are obtained for all the models. In particular, the decision tree would be a good tool to evaluate possible results before a possible launch.</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2" y="1237299"/>
            <a:ext cx="10342274"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7600" dirty="0">
                <a:solidFill>
                  <a:schemeClr val="bg2">
                    <a:lumMod val="50000"/>
                  </a:schemeClr>
                </a:solidFill>
                <a:latin typeface="Abadi"/>
              </a:rPr>
              <a:t>Data was extracted by two means: by making a request to the Space X API and through Web Scraping by collecting Falcon 9 launch history records from a Wikipedia page.</a:t>
            </a:r>
          </a:p>
          <a:p>
            <a:pPr>
              <a:lnSpc>
                <a:spcPct val="120000"/>
              </a:lnSpc>
              <a:spcBef>
                <a:spcPts val="1400"/>
              </a:spcBef>
            </a:pPr>
            <a:r>
              <a:rPr lang="en-US" sz="8800" dirty="0">
                <a:solidFill>
                  <a:schemeClr val="accent3">
                    <a:lumMod val="25000"/>
                  </a:schemeClr>
                </a:solidFill>
                <a:latin typeface="Abadi"/>
              </a:rPr>
              <a:t>Perform data wrangling:</a:t>
            </a:r>
          </a:p>
          <a:p>
            <a:pPr marL="0" indent="0" algn="just">
              <a:lnSpc>
                <a:spcPct val="120000"/>
              </a:lnSpc>
              <a:spcBef>
                <a:spcPts val="1400"/>
              </a:spcBef>
              <a:buNone/>
            </a:pPr>
            <a:r>
              <a:rPr lang="en-US" sz="7600" dirty="0">
                <a:solidFill>
                  <a:schemeClr val="bg2">
                    <a:lumMod val="50000"/>
                  </a:schemeClr>
                </a:solidFill>
                <a:latin typeface="Abadi"/>
              </a:rPr>
              <a:t>Information processing consisted of extracting factors of interest, adjusting data formats such as the date, and filling in empty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600" dirty="0" err="1">
                <a:solidFill>
                  <a:schemeClr val="bg2">
                    <a:lumMod val="50000"/>
                  </a:schemeClr>
                </a:solidFill>
                <a:latin typeface="Abadi"/>
              </a:rPr>
              <a:t>Catplots</a:t>
            </a:r>
            <a:r>
              <a:rPr lang="en-US" sz="7600" dirty="0">
                <a:solidFill>
                  <a:schemeClr val="bg2">
                    <a:lumMod val="50000"/>
                  </a:schemeClr>
                </a:solidFill>
                <a:latin typeface="Abadi"/>
              </a:rPr>
              <a:t> were made comparing factors such as payload mass, type of orbit, etc. The temporal evolution of the success rate and the success rate for different orbits was also seen. SQL allowed knowing details such as the date of the first successful landing outcome in ground pad, successful boosters for large mass payloads, etc.</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p:cNvSpPr txBox="1"/>
          <p:nvPr/>
        </p:nvSpPr>
        <p:spPr>
          <a:xfrm>
            <a:off x="770012" y="1237299"/>
            <a:ext cx="10342274"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0" indent="0" algn="just">
              <a:lnSpc>
                <a:spcPct val="120000"/>
              </a:lnSpc>
              <a:spcBef>
                <a:spcPts val="1400"/>
              </a:spcBef>
              <a:buNone/>
            </a:pPr>
            <a:r>
              <a:rPr lang="en-US" sz="7600" dirty="0">
                <a:solidFill>
                  <a:schemeClr val="bg2">
                    <a:lumMod val="50000"/>
                  </a:schemeClr>
                </a:solidFill>
                <a:latin typeface="Abadi"/>
              </a:rPr>
              <a:t>Using Folium, a geographical analysis of the problem was carried out. The location of the launch points was visualized, identifying the successful and unsuccessful launches of each one. The distance to possible elements of interest such as railways, coasts, </a:t>
            </a:r>
            <a:r>
              <a:rPr lang="en-US" sz="7600" dirty="0" err="1">
                <a:solidFill>
                  <a:schemeClr val="bg2">
                    <a:lumMod val="50000"/>
                  </a:schemeClr>
                </a:solidFill>
                <a:latin typeface="Abadi"/>
              </a:rPr>
              <a:t>etc</a:t>
            </a:r>
            <a:r>
              <a:rPr lang="en-US" sz="7600" dirty="0">
                <a:solidFill>
                  <a:schemeClr val="bg2">
                    <a:lumMod val="50000"/>
                  </a:schemeClr>
                </a:solidFill>
                <a:latin typeface="Abadi"/>
              </a:rPr>
              <a:t> for some centers. With </a:t>
            </a:r>
            <a:r>
              <a:rPr lang="en-US" sz="7600" dirty="0" err="1">
                <a:solidFill>
                  <a:schemeClr val="bg2">
                    <a:lumMod val="50000"/>
                  </a:schemeClr>
                </a:solidFill>
                <a:latin typeface="Abadi"/>
              </a:rPr>
              <a:t>Plotly</a:t>
            </a:r>
            <a:r>
              <a:rPr lang="en-US" sz="7600" dirty="0">
                <a:solidFill>
                  <a:schemeClr val="bg2">
                    <a:lumMod val="50000"/>
                  </a:schemeClr>
                </a:solidFill>
                <a:latin typeface="Abadi"/>
              </a:rPr>
              <a:t>, interactive content was created that allowed comparing success launches for different types, successes and failures for each place, and the correlation between payload mass and success.</a:t>
            </a:r>
          </a:p>
          <a:p>
            <a:pPr marL="0" indent="0">
              <a:lnSpc>
                <a:spcPct val="120000"/>
              </a:lnSpc>
              <a:spcBef>
                <a:spcPts val="1400"/>
              </a:spcBef>
              <a:buNone/>
            </a:pPr>
            <a:r>
              <a:rPr lang="en-US" sz="7600" dirty="0">
                <a:solidFill>
                  <a:schemeClr val="accent3">
                    <a:lumMod val="25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7600" dirty="0">
                <a:solidFill>
                  <a:schemeClr val="bg2">
                    <a:lumMod val="50000"/>
                  </a:schemeClr>
                </a:solidFill>
                <a:latin typeface="Abadi"/>
              </a:rPr>
              <a:t>Parameters were determined to be used in different classification models and thus predict the results of possible launches. The models used were K Nearest Neighbors, Support Vector Machine, Decision Tree and Logistic Regression.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62922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770011" y="1825625"/>
            <a:ext cx="10515600" cy="435133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collect the data, two sources of information and two different methods were used. On the one hand, data was obtained through requests to the SpaceX API and on the other, data wrangling was used on the corresponding Wikipedia page to bring the corresponding information from a table on that page.</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4" name="Diagrama 23">
            <a:extLst>
              <a:ext uri="{FF2B5EF4-FFF2-40B4-BE49-F238E27FC236}">
                <a16:creationId xmlns:a16="http://schemas.microsoft.com/office/drawing/2014/main" id="{E4277F72-83E6-DB3D-058A-90BB521B51EC}"/>
              </a:ext>
            </a:extLst>
          </p:cNvPr>
          <p:cNvGraphicFramePr/>
          <p:nvPr>
            <p:extLst>
              <p:ext uri="{D42A27DB-BD31-4B8C-83A1-F6EECF244321}">
                <p14:modId xmlns:p14="http://schemas.microsoft.com/office/powerpoint/2010/main" val="367669803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CuadroTexto 24">
            <a:extLst>
              <a:ext uri="{FF2B5EF4-FFF2-40B4-BE49-F238E27FC236}">
                <a16:creationId xmlns:a16="http://schemas.microsoft.com/office/drawing/2014/main" id="{746307BF-0AF9-ADEB-F7A4-63DE2391AD33}"/>
              </a:ext>
            </a:extLst>
          </p:cNvPr>
          <p:cNvSpPr txBox="1"/>
          <p:nvPr/>
        </p:nvSpPr>
        <p:spPr>
          <a:xfrm>
            <a:off x="6783543" y="5056454"/>
            <a:ext cx="4176584" cy="369332"/>
          </a:xfrm>
          <a:prstGeom prst="rect">
            <a:avLst/>
          </a:prstGeom>
          <a:noFill/>
        </p:spPr>
        <p:txBody>
          <a:bodyPr wrap="square" rtlCol="0">
            <a:spAutoFit/>
          </a:bodyPr>
          <a:lstStyle/>
          <a:p>
            <a:r>
              <a:rPr lang="es-UY" dirty="0"/>
              <a:t>Data </a:t>
            </a:r>
            <a:r>
              <a:rPr lang="es-UY" dirty="0" err="1"/>
              <a:t>wrangling</a:t>
            </a:r>
            <a:endParaRPr lang="es-UY" dirty="0"/>
          </a:p>
        </p:txBody>
      </p:sp>
      <p:sp>
        <p:nvSpPr>
          <p:cNvPr id="26" name="CuadroTexto 25">
            <a:extLst>
              <a:ext uri="{FF2B5EF4-FFF2-40B4-BE49-F238E27FC236}">
                <a16:creationId xmlns:a16="http://schemas.microsoft.com/office/drawing/2014/main" id="{9E8AE85A-59D8-BCFB-E584-BFA243B6909A}"/>
              </a:ext>
            </a:extLst>
          </p:cNvPr>
          <p:cNvSpPr txBox="1"/>
          <p:nvPr/>
        </p:nvSpPr>
        <p:spPr>
          <a:xfrm>
            <a:off x="3939519" y="4895107"/>
            <a:ext cx="4176584" cy="646331"/>
          </a:xfrm>
          <a:prstGeom prst="rect">
            <a:avLst/>
          </a:prstGeom>
          <a:noFill/>
        </p:spPr>
        <p:txBody>
          <a:bodyPr wrap="square" rtlCol="0">
            <a:spAutoFit/>
          </a:bodyPr>
          <a:lstStyle/>
          <a:p>
            <a:r>
              <a:rPr lang="es-UY" dirty="0"/>
              <a:t>API</a:t>
            </a:r>
          </a:p>
          <a:p>
            <a:r>
              <a:rPr lang="es-UY" dirty="0" err="1"/>
              <a:t>request</a:t>
            </a:r>
            <a:endParaRPr lang="en-GB"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734028" y="5474886"/>
            <a:ext cx="4640263" cy="168892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16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As a reference and for peer-review purpose I include my notebook with the process: </a:t>
            </a:r>
            <a:r>
              <a:rPr lang="en-US" sz="1800" dirty="0">
                <a:solidFill>
                  <a:schemeClr val="accent3">
                    <a:lumMod val="25000"/>
                  </a:schemeClr>
                </a:solidFill>
                <a:latin typeface="Abadi" panose="020B0604020104020204" pitchFamily="34" charset="0"/>
                <a:hlinkClick r:id="rId3"/>
              </a:rPr>
              <a:t>Here</a:t>
            </a:r>
            <a:endParaRPr lang="en-US" sz="1800" dirty="0">
              <a:solidFill>
                <a:schemeClr val="accent3">
                  <a:lumMod val="25000"/>
                </a:schemeClr>
              </a:solidFill>
              <a:latin typeface="Abadi" panose="020B0604020104020204" pitchFamily="34" charset="0"/>
            </a:endParaRPr>
          </a:p>
          <a:p>
            <a:endParaRPr lang="en-US" sz="1800"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n 6">
            <a:extLst>
              <a:ext uri="{FF2B5EF4-FFF2-40B4-BE49-F238E27FC236}">
                <a16:creationId xmlns:a16="http://schemas.microsoft.com/office/drawing/2014/main" id="{00C8F332-89A7-DC49-90D9-2C66FD5ED199}"/>
              </a:ext>
            </a:extLst>
          </p:cNvPr>
          <p:cNvPicPr>
            <a:picLocks noChangeAspect="1"/>
          </p:cNvPicPr>
          <p:nvPr/>
        </p:nvPicPr>
        <p:blipFill>
          <a:blip r:embed="rId4"/>
          <a:stretch>
            <a:fillRect/>
          </a:stretch>
        </p:blipFill>
        <p:spPr>
          <a:xfrm>
            <a:off x="734028" y="1630335"/>
            <a:ext cx="5124450" cy="819150"/>
          </a:xfrm>
          <a:prstGeom prst="rect">
            <a:avLst/>
          </a:prstGeom>
        </p:spPr>
      </p:pic>
      <p:pic>
        <p:nvPicPr>
          <p:cNvPr id="9" name="Imagen 8">
            <a:extLst>
              <a:ext uri="{FF2B5EF4-FFF2-40B4-BE49-F238E27FC236}">
                <a16:creationId xmlns:a16="http://schemas.microsoft.com/office/drawing/2014/main" id="{7343DD6C-7C24-82A3-B75D-A3FF83A7EFAD}"/>
              </a:ext>
            </a:extLst>
          </p:cNvPr>
          <p:cNvPicPr>
            <a:picLocks noChangeAspect="1"/>
          </p:cNvPicPr>
          <p:nvPr/>
        </p:nvPicPr>
        <p:blipFill>
          <a:blip r:embed="rId5"/>
          <a:stretch>
            <a:fillRect/>
          </a:stretch>
        </p:blipFill>
        <p:spPr>
          <a:xfrm>
            <a:off x="734028" y="2609592"/>
            <a:ext cx="5076825" cy="523875"/>
          </a:xfrm>
          <a:prstGeom prst="rect">
            <a:avLst/>
          </a:prstGeom>
        </p:spPr>
      </p:pic>
      <p:pic>
        <p:nvPicPr>
          <p:cNvPr id="11" name="Imagen 10">
            <a:extLst>
              <a:ext uri="{FF2B5EF4-FFF2-40B4-BE49-F238E27FC236}">
                <a16:creationId xmlns:a16="http://schemas.microsoft.com/office/drawing/2014/main" id="{DA006908-72FB-6816-9BF4-17934A6E2F01}"/>
              </a:ext>
            </a:extLst>
          </p:cNvPr>
          <p:cNvPicPr>
            <a:picLocks noChangeAspect="1"/>
          </p:cNvPicPr>
          <p:nvPr/>
        </p:nvPicPr>
        <p:blipFill rotWithShape="1">
          <a:blip r:embed="rId6"/>
          <a:srcRect l="8817" t="45989" r="53123" b="16200"/>
          <a:stretch/>
        </p:blipFill>
        <p:spPr>
          <a:xfrm>
            <a:off x="734027" y="3293574"/>
            <a:ext cx="4640263" cy="2591818"/>
          </a:xfrm>
          <a:prstGeom prst="rect">
            <a:avLst/>
          </a:prstGeom>
        </p:spPr>
      </p:pic>
      <p:graphicFrame>
        <p:nvGraphicFramePr>
          <p:cNvPr id="12" name="Diagrama 11">
            <a:extLst>
              <a:ext uri="{FF2B5EF4-FFF2-40B4-BE49-F238E27FC236}">
                <a16:creationId xmlns:a16="http://schemas.microsoft.com/office/drawing/2014/main" id="{86616D46-5E9A-9842-70F0-B307292E2334}"/>
              </a:ext>
            </a:extLst>
          </p:cNvPr>
          <p:cNvGraphicFramePr/>
          <p:nvPr>
            <p:extLst>
              <p:ext uri="{D42A27DB-BD31-4B8C-83A1-F6EECF244321}">
                <p14:modId xmlns:p14="http://schemas.microsoft.com/office/powerpoint/2010/main" val="745845838"/>
              </p:ext>
            </p:extLst>
          </p:nvPr>
        </p:nvGraphicFramePr>
        <p:xfrm>
          <a:off x="6096000" y="1517575"/>
          <a:ext cx="5076825" cy="45079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4" name="Conector recto de flecha 13">
            <a:extLst>
              <a:ext uri="{FF2B5EF4-FFF2-40B4-BE49-F238E27FC236}">
                <a16:creationId xmlns:a16="http://schemas.microsoft.com/office/drawing/2014/main" id="{BF860EE7-DF5F-7E71-4587-49084A1967AD}"/>
              </a:ext>
            </a:extLst>
          </p:cNvPr>
          <p:cNvCxnSpPr/>
          <p:nvPr/>
        </p:nvCxnSpPr>
        <p:spPr>
          <a:xfrm>
            <a:off x="7945395" y="3429000"/>
            <a:ext cx="1606378" cy="6858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5" name="CuadroTexto 14">
            <a:extLst>
              <a:ext uri="{FF2B5EF4-FFF2-40B4-BE49-F238E27FC236}">
                <a16:creationId xmlns:a16="http://schemas.microsoft.com/office/drawing/2014/main" id="{36C69494-E341-9DD9-2533-39C2C33CD771}"/>
              </a:ext>
            </a:extLst>
          </p:cNvPr>
          <p:cNvSpPr txBox="1"/>
          <p:nvPr/>
        </p:nvSpPr>
        <p:spPr>
          <a:xfrm>
            <a:off x="8184192" y="2842696"/>
            <a:ext cx="910506" cy="369332"/>
          </a:xfrm>
          <a:prstGeom prst="rect">
            <a:avLst/>
          </a:prstGeom>
          <a:noFill/>
        </p:spPr>
        <p:txBody>
          <a:bodyPr wrap="none" rtlCol="0">
            <a:spAutoFit/>
          </a:bodyPr>
          <a:lstStyle/>
          <a:p>
            <a:r>
              <a:rPr lang="es-UY" b="1" dirty="0" err="1">
                <a:solidFill>
                  <a:schemeClr val="accent2">
                    <a:lumMod val="50000"/>
                  </a:schemeClr>
                </a:solidFill>
              </a:rPr>
              <a:t>request</a:t>
            </a:r>
            <a:endParaRPr lang="en-GB" b="1" dirty="0">
              <a:solidFill>
                <a:schemeClr val="accent2">
                  <a:lumMod val="50000"/>
                </a:schemeClr>
              </a:solidFill>
            </a:endParaRPr>
          </a:p>
        </p:txBody>
      </p:sp>
      <p:sp>
        <p:nvSpPr>
          <p:cNvPr id="16" name="CuadroTexto 15">
            <a:extLst>
              <a:ext uri="{FF2B5EF4-FFF2-40B4-BE49-F238E27FC236}">
                <a16:creationId xmlns:a16="http://schemas.microsoft.com/office/drawing/2014/main" id="{B8BDDF0D-2F3F-BBAD-837A-E40F13837E84}"/>
              </a:ext>
            </a:extLst>
          </p:cNvPr>
          <p:cNvSpPr txBox="1"/>
          <p:nvPr/>
        </p:nvSpPr>
        <p:spPr>
          <a:xfrm rot="1670504">
            <a:off x="8152319" y="3665595"/>
            <a:ext cx="910506" cy="369332"/>
          </a:xfrm>
          <a:prstGeom prst="rect">
            <a:avLst/>
          </a:prstGeom>
          <a:noFill/>
        </p:spPr>
        <p:txBody>
          <a:bodyPr wrap="none" rtlCol="0">
            <a:spAutoFit/>
          </a:bodyPr>
          <a:lstStyle/>
          <a:p>
            <a:r>
              <a:rPr lang="es-UY" b="1" dirty="0" err="1">
                <a:solidFill>
                  <a:schemeClr val="accent2">
                    <a:lumMod val="50000"/>
                  </a:schemeClr>
                </a:solidFill>
              </a:rPr>
              <a:t>request</a:t>
            </a:r>
            <a:endParaRPr lang="en-GB" b="1" dirty="0">
              <a:solidFill>
                <a:schemeClr val="accent2">
                  <a:lumMod val="50000"/>
                </a:schemeClr>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TotalTime>
  <Words>2999</Words>
  <Application>Microsoft Office PowerPoint</Application>
  <PresentationFormat>Panorámica</PresentationFormat>
  <Paragraphs>241</Paragraphs>
  <Slides>49</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49</vt:i4>
      </vt:variant>
    </vt:vector>
  </HeadingPairs>
  <TitlesOfParts>
    <vt:vector size="57" baseType="lpstr">
      <vt:lpstr>Abadi</vt:lpstr>
      <vt:lpstr>Arial</vt:lpstr>
      <vt:lpstr>Calibri</vt:lpstr>
      <vt:lpstr>Calibri Light</vt:lpstr>
      <vt:lpstr>IBM Plex Mono SemiBold</vt:lpstr>
      <vt:lpstr>IBM Plex Mono Text</vt:lpstr>
      <vt:lpstr>Wingdings</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Noelia</cp:lastModifiedBy>
  <cp:revision>203</cp:revision>
  <dcterms:created xsi:type="dcterms:W3CDTF">2021-04-29T18:58:00Z</dcterms:created>
  <dcterms:modified xsi:type="dcterms:W3CDTF">2022-05-12T17:52:28Z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8A9499074CFF4D21A260020BEA44AACB</vt:lpwstr>
  </property>
  <property fmtid="{D5CDD505-2E9C-101B-9397-08002B2CF9AE}" pid="4" name="KSOProductBuildVer">
    <vt:lpwstr>2057-11.2.0.11130</vt:lpwstr>
  </property>
</Properties>
</file>